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55" r:id="rId2"/>
    <p:sldId id="356" r:id="rId3"/>
    <p:sldId id="358" r:id="rId4"/>
    <p:sldId id="359" r:id="rId5"/>
    <p:sldId id="361" r:id="rId6"/>
    <p:sldId id="362" r:id="rId7"/>
    <p:sldId id="364" r:id="rId8"/>
    <p:sldId id="365" r:id="rId9"/>
    <p:sldId id="366" r:id="rId10"/>
    <p:sldId id="367" r:id="rId11"/>
    <p:sldId id="368" r:id="rId12"/>
    <p:sldId id="369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14" d="100"/>
          <a:sy n="114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826C1-4B44-FF40-8E20-1E74A3D86EF7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80D7B-CD77-1D42-BE93-48340AC57A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862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FB979-017B-374B-A9DC-1446A5FECF1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799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FB979-017B-374B-A9DC-1446A5FECF1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5760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FB979-017B-374B-A9DC-1446A5FECF1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602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FB979-017B-374B-A9DC-1446A5FECF1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004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FB979-017B-374B-A9DC-1446A5FECF1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2914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FB979-017B-374B-A9DC-1446A5FECF1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96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C5535-B56A-9D9F-8678-38EB96693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C13EB8-9F73-C835-E599-AC0DCCF82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FF02AB-DF26-1FC1-DDBF-9F0F1D788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4B044-F91E-934B-A085-88E5ED36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53C3C7-354B-B76F-C3F3-4B493D0C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070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BE9234-3DB1-C938-8C41-F8E12B6D8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3EB15D-E4F3-8D94-F2DD-688AE2451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CAABA1-931E-F9E1-A0C4-BFD64A15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7CF50A-CF3C-C2EF-6E87-7C24B050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616E25-4C0F-4328-1B3E-214FF0CA3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80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A53A2A-EDC8-3726-0DEF-2CEA67446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0FA591-7219-D8BE-CA80-C3278F311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4B74E-6F5E-E40E-77BE-CD80893F2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8D96DA-1B5D-E42A-7498-E56533AA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D199F5-AEA9-7C3D-F196-1F6477A78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323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08B5B-2641-B735-F4EF-81521B6C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2FF6B3-B47E-ECCA-C3CD-99DDF07AE9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D13422F-9A88-9034-E2AF-906B7E6E8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B801B4-1C88-6814-B3E9-9CBD13FB8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D09234-24D8-B3BF-40AA-4593EB0F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E96C10-A3F5-5545-ACA5-71A514BEA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112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8EB84-F27D-01CB-A331-68C464C8A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3574E2-837B-FE57-428E-E973C8FC5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291452-7264-24F8-897E-34282BBDD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5CDF355-F77C-93B7-D4D8-25217E396E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357C635-DAD7-18C7-0D2C-079CC2C281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1C01606-1817-B5E5-5360-4D0B11616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BA5CDB1-0527-DB53-4F8B-12C099F6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9F2B930-86F4-BD3C-D79A-98047B7E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39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5DC61E-3CDC-3EF8-FA65-A5D608C5E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9496C90-3EFD-4157-2B67-1B44F98E6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C1EC96C-6DE9-6EFB-ECD6-0410BFF4A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A1E5C0-151B-1B2D-DC52-059DB6E9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77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CE21E57-0001-6D74-25F1-7B6060196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6E3DF1F-1801-D7B7-D78A-6C49ADC93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2E7F10B-D079-615C-E1DF-EF613B180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925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28AAE4-A1FD-9B41-3C56-D25EAFD0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FE9811-3476-CFCC-EFE8-66205675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2840D6D-150B-E433-C412-FF4A726E3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90B029-1642-C5AC-E9E8-53498F677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0A82EE-6AA3-BA8F-C9E2-A52CB14A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8DBC47-F50F-6AB5-FB92-E3D175DA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5771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1B0B27-00CC-803F-CD1D-22C1A5C1A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31F6CF1-8AB2-B035-F80C-8DB6DEA972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9EB4350-CDB0-E523-41D2-EAC66A3BF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DFFCE7-D86C-B89A-A76A-7AB88BF09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E7ECE5-4EE3-F51B-0DFB-9D4551D4A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3853D9-CE83-775F-34F5-379471F8C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466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A9146-02A3-872B-1B8B-9D031AC27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97FF3F-6F60-3F8F-AA8E-1106F936E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D6B73C-F4C7-52A5-A75A-A66DC0333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F7AB12-D035-42B7-522F-8A89D40DD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DD9725-BAAF-9642-B7C6-D628B0AB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0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7A9CAB-7CE2-F6EC-A08F-D47772F30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8DC30E3-96C8-9E55-C44B-7034646D4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732704-F129-4C03-439C-008852D1F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C8E48C-7B45-E79C-8109-2B452E608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9C8371-5616-0E8B-AD9A-CB6DD4422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41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777AF20-A6AB-DAD8-7851-6C0F69644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B25B0C-B0B9-F53D-998C-10C12E7B4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FE5142-DC59-6578-8118-3825A7FC8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4784A-D460-B347-8AD4-A972D71856A2}" type="datetimeFigureOut">
              <a:rPr lang="pt-BR" smtClean="0"/>
              <a:t>27/05/2025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A95829-76E9-CAEA-ABF0-FDFAB58BF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7DA07F-651F-B0A4-B218-7352057BC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C64BC-52D9-3C49-A0C6-19651FEA29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53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gerenteloja.amt\Desktop\Cantinas - AMT\cardapio superbom fren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601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media.gswi.westcon.com/media/Comstor%20Colombia/Centraliz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3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gerenteloja.amt\Desktop\Qualidade-de-vida-superbom-300x13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682" y="5729910"/>
            <a:ext cx="2527526" cy="110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541034" y="114597"/>
            <a:ext cx="5109935" cy="780685"/>
          </a:xfrm>
        </p:spPr>
        <p:txBody>
          <a:bodyPr/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CENTRALIZAÇÃO</a:t>
            </a:r>
          </a:p>
        </p:txBody>
      </p:sp>
    </p:spTree>
    <p:extLst>
      <p:ext uri="{BB962C8B-B14F-4D97-AF65-F5344CB8AC3E}">
        <p14:creationId xmlns:p14="http://schemas.microsoft.com/office/powerpoint/2010/main" val="378696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2.bp.blogspot.com/-rqIBjfCzORc/VhsU2gsk2pI/AAAAAAAAPiY/UViQ0BofoOw/s640/mark-516279_19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2539"/>
            <a:ext cx="12312486" cy="712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844996" y="5672791"/>
            <a:ext cx="10018713" cy="1752599"/>
          </a:xfrm>
        </p:spPr>
        <p:txBody>
          <a:bodyPr/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PADRONIZAÇÃO</a:t>
            </a:r>
          </a:p>
        </p:txBody>
      </p:sp>
      <p:sp>
        <p:nvSpPr>
          <p:cNvPr id="3" name="Explosão 1 2"/>
          <p:cNvSpPr/>
          <p:nvPr/>
        </p:nvSpPr>
        <p:spPr>
          <a:xfrm rot="20978986">
            <a:off x="-74676" y="2443777"/>
            <a:ext cx="2213210" cy="1162494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FACHADA</a:t>
            </a:r>
          </a:p>
        </p:txBody>
      </p:sp>
      <p:sp>
        <p:nvSpPr>
          <p:cNvPr id="7" name="Explosão 1 6"/>
          <p:cNvSpPr/>
          <p:nvPr/>
        </p:nvSpPr>
        <p:spPr>
          <a:xfrm>
            <a:off x="6956452" y="2337974"/>
            <a:ext cx="2434531" cy="1162494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MÁQUINAS</a:t>
            </a:r>
          </a:p>
        </p:txBody>
      </p:sp>
      <p:sp>
        <p:nvSpPr>
          <p:cNvPr id="8" name="Explosão 1 7"/>
          <p:cNvSpPr/>
          <p:nvPr/>
        </p:nvSpPr>
        <p:spPr>
          <a:xfrm rot="579502">
            <a:off x="9560037" y="384289"/>
            <a:ext cx="2434531" cy="1162494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UNIFORME</a:t>
            </a:r>
          </a:p>
        </p:txBody>
      </p:sp>
      <p:sp>
        <p:nvSpPr>
          <p:cNvPr id="9" name="Explosão 1 8"/>
          <p:cNvSpPr/>
          <p:nvPr/>
        </p:nvSpPr>
        <p:spPr>
          <a:xfrm rot="20553673">
            <a:off x="1809541" y="4452189"/>
            <a:ext cx="2434531" cy="1162494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PRODUTO</a:t>
            </a:r>
          </a:p>
        </p:txBody>
      </p:sp>
      <p:sp>
        <p:nvSpPr>
          <p:cNvPr id="10" name="Explosão 1 9"/>
          <p:cNvSpPr/>
          <p:nvPr/>
        </p:nvSpPr>
        <p:spPr>
          <a:xfrm>
            <a:off x="9072126" y="5493176"/>
            <a:ext cx="3240360" cy="1278743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EQUIPAMENTO</a:t>
            </a:r>
          </a:p>
        </p:txBody>
      </p:sp>
    </p:spTree>
    <p:extLst>
      <p:ext uri="{BB962C8B-B14F-4D97-AF65-F5344CB8AC3E}">
        <p14:creationId xmlns:p14="http://schemas.microsoft.com/office/powerpoint/2010/main" val="131364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</a:rPr>
              <a:t>Projetos Educacionais</a:t>
            </a:r>
          </a:p>
        </p:txBody>
      </p:sp>
      <p:pic>
        <p:nvPicPr>
          <p:cNvPr id="13314" name="Picture 2" descr="http://entretenimento.band.uol.com.br/masterchef/junior/2015/images/layout/soci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073" y="3612232"/>
            <a:ext cx="2996951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www.jornaldeuberaba.com.br/zdata/arquivos/Agosto_2014/14/BASTIDORESCHADAVOV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43" y="1835597"/>
            <a:ext cx="212685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www.sitemantenopolis.com.br/wp-content/uploads/2015/05/Feira-de-sa%C3%BAde-viam%C3%A3o.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22" y="1835597"/>
            <a:ext cx="3333624" cy="251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s://agenciamassanz.files.wordpress.com/2011/03/logotipo-mc3a3o-na-mass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440" y="4180793"/>
            <a:ext cx="2175569" cy="25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5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erenteloja.amt\Desktop\Cantinas - AMT\certificado_cantina.ppt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83" y="851338"/>
            <a:ext cx="6579476" cy="493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899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2556141"/>
            <a:ext cx="5669414" cy="425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http://3.bp.blogspot.com/-Q50d4acIc4o/Tyfa0GQmUwI/AAAAAAAAATc/6vVVxZkRpCM/s1600/certoweb_img_midi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732" y="40182"/>
            <a:ext cx="3163116" cy="231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logodownload.org/wp-content/uploads/2013/12/sbt-logo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816" y="174655"/>
            <a:ext cx="1933035" cy="194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pt1.noticias.adventistas.org/2015/07/30192608/TV-NOVO-TEMP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123" y="98649"/>
            <a:ext cx="2693988" cy="229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5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134926"/>
            <a:ext cx="8229600" cy="533220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Utilização de todo </a:t>
            </a:r>
            <a:r>
              <a:rPr lang="pt-BR" b="1" i="1" dirty="0" err="1">
                <a:solidFill>
                  <a:srgbClr val="FF0000"/>
                </a:solidFill>
              </a:rPr>
              <a:t>mix</a:t>
            </a:r>
            <a:r>
              <a:rPr lang="pt-BR" b="1" dirty="0">
                <a:solidFill>
                  <a:srgbClr val="FF0000"/>
                </a:solidFill>
              </a:rPr>
              <a:t> dos produtos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789" y="1556792"/>
            <a:ext cx="4172749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596" y="1521282"/>
            <a:ext cx="3547058" cy="297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788" y="4088194"/>
            <a:ext cx="3847003" cy="249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xplosão 1 4"/>
          <p:cNvSpPr/>
          <p:nvPr/>
        </p:nvSpPr>
        <p:spPr>
          <a:xfrm>
            <a:off x="6402698" y="4493854"/>
            <a:ext cx="3960440" cy="2204864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Cardápios com os valores nutricionais</a:t>
            </a:r>
          </a:p>
        </p:txBody>
      </p:sp>
      <p:pic>
        <p:nvPicPr>
          <p:cNvPr id="8" name="Picture 2" descr="http://www.comodatodeimpressoras.com.br/images/partners/superbom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019" y="387746"/>
            <a:ext cx="2314962" cy="126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48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erenteloja.amt\Desktop\Cantinas - AMT\cardapio superb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688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82413" y="288874"/>
            <a:ext cx="2962672" cy="1138138"/>
          </a:xfrm>
        </p:spPr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MINI LOJA</a:t>
            </a:r>
          </a:p>
        </p:txBody>
      </p:sp>
      <p:pic>
        <p:nvPicPr>
          <p:cNvPr id="11266" name="Picture 2" descr="http://www.superbom.com.br/lojaconceito/imagens/cata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37" y="1436382"/>
            <a:ext cx="8866909" cy="519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omodatodeimpressoras.com.br/images/partners/superbo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609" y="239942"/>
            <a:ext cx="2104511" cy="115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162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Planos Futuros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81201" y="1886809"/>
            <a:ext cx="8229601" cy="4525963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Inserir Cartão para </a:t>
            </a:r>
            <a:r>
              <a:rPr lang="pt-BR" dirty="0" err="1">
                <a:solidFill>
                  <a:srgbClr val="FF0000"/>
                </a:solidFill>
              </a:rPr>
              <a:t>pagto</a:t>
            </a:r>
            <a:r>
              <a:rPr lang="pt-BR" dirty="0">
                <a:solidFill>
                  <a:srgbClr val="FF0000"/>
                </a:solidFill>
              </a:rPr>
              <a:t>;</a:t>
            </a:r>
          </a:p>
          <a:p>
            <a:r>
              <a:rPr lang="pt-BR" dirty="0">
                <a:solidFill>
                  <a:srgbClr val="FF0000"/>
                </a:solidFill>
              </a:rPr>
              <a:t>APP para Cantina;</a:t>
            </a:r>
          </a:p>
          <a:p>
            <a:r>
              <a:rPr lang="pt-BR" dirty="0">
                <a:solidFill>
                  <a:srgbClr val="FF0000"/>
                </a:solidFill>
              </a:rPr>
              <a:t>Maior profissionalização das cantineiras;</a:t>
            </a:r>
          </a:p>
          <a:p>
            <a:r>
              <a:rPr lang="pt-BR" dirty="0">
                <a:solidFill>
                  <a:srgbClr val="FF0000"/>
                </a:solidFill>
              </a:rPr>
              <a:t>Ampliação do Espaço;</a:t>
            </a:r>
          </a:p>
          <a:p>
            <a:r>
              <a:rPr lang="pt-BR" dirty="0">
                <a:solidFill>
                  <a:srgbClr val="FF0000"/>
                </a:solidFill>
              </a:rPr>
              <a:t>Estudar ampliação do </a:t>
            </a:r>
            <a:r>
              <a:rPr lang="pt-BR" i="1" dirty="0" err="1">
                <a:solidFill>
                  <a:srgbClr val="FF0000"/>
                </a:solidFill>
              </a:rPr>
              <a:t>mix</a:t>
            </a:r>
            <a:r>
              <a:rPr lang="pt-BR" dirty="0">
                <a:solidFill>
                  <a:srgbClr val="FF0000"/>
                </a:solidFill>
              </a:rPr>
              <a:t>;</a:t>
            </a:r>
          </a:p>
          <a:p>
            <a:r>
              <a:rPr lang="pt-BR" dirty="0">
                <a:solidFill>
                  <a:srgbClr val="FF0000"/>
                </a:solidFill>
              </a:rPr>
              <a:t>Servir almoço – “</a:t>
            </a:r>
            <a:r>
              <a:rPr lang="pt-BR" i="1" dirty="0">
                <a:solidFill>
                  <a:srgbClr val="FF0000"/>
                </a:solidFill>
              </a:rPr>
              <a:t>Prato Feito</a:t>
            </a:r>
            <a:r>
              <a:rPr lang="pt-BR" dirty="0">
                <a:solidFill>
                  <a:srgbClr val="FF0000"/>
                </a:solidFill>
              </a:rPr>
              <a:t>”;</a:t>
            </a:r>
          </a:p>
          <a:p>
            <a:r>
              <a:rPr lang="pt-BR" dirty="0">
                <a:solidFill>
                  <a:srgbClr val="FF0000"/>
                </a:solidFill>
              </a:rPr>
              <a:t>Melhor controle de ACS X AASI.</a:t>
            </a:r>
          </a:p>
        </p:txBody>
      </p:sp>
      <p:pic>
        <p:nvPicPr>
          <p:cNvPr id="9218" name="Picture 2" descr="https://camiladasilva.files.wordpress.com/2012/07/carrei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385" y="5629"/>
            <a:ext cx="2688306" cy="139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313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onselho do dia: Seja um bom plantador!&#10;&#10;#instaquote #pensamento #vidasaudav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719" y="83277"/>
            <a:ext cx="6705600" cy="67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49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gerenteloja.amt\Desktop\Cantinas - AMT\cardapio superbom fren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0721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72A189514BBDB4595655A004034E5C4" ma:contentTypeVersion="15" ma:contentTypeDescription="Crie um novo documento." ma:contentTypeScope="" ma:versionID="a38822bf3943b1150cf479332f51b7ab">
  <xsd:schema xmlns:xsd="http://www.w3.org/2001/XMLSchema" xmlns:xs="http://www.w3.org/2001/XMLSchema" xmlns:p="http://schemas.microsoft.com/office/2006/metadata/properties" xmlns:ns2="426f1649-3b29-4e66-9f61-c7959d777f10" xmlns:ns3="4c625547-d3e8-4d4f-ba75-2cf210febfa6" targetNamespace="http://schemas.microsoft.com/office/2006/metadata/properties" ma:root="true" ma:fieldsID="bbe607ed8e532125ab949cd6c922429e" ns2:_="" ns3:_="">
    <xsd:import namespace="426f1649-3b29-4e66-9f61-c7959d777f10"/>
    <xsd:import namespace="4c625547-d3e8-4d4f-ba75-2cf210febf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Pesso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f1649-3b29-4e66-9f61-c7959d777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ssoa" ma:index="21" nillable="true" ma:displayName="Pessoa" ma:format="Dropdown" ma:list="UserInfo" ma:SharePointGroup="0" ma:internalName="Pesso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5547-d3e8-4d4f-ba75-2cf210febfa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fd3deb-12a8-405a-be68-626ad6e6d9c7}" ma:internalName="TaxCatchAll" ma:showField="CatchAllData" ma:web="4c625547-d3e8-4d4f-ba75-2cf210febf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6f1649-3b29-4e66-9f61-c7959d777f10">
      <Terms xmlns="http://schemas.microsoft.com/office/infopath/2007/PartnerControls"/>
    </lcf76f155ced4ddcb4097134ff3c332f>
    <Pessoa xmlns="426f1649-3b29-4e66-9f61-c7959d777f10">
      <UserInfo>
        <DisplayName/>
        <AccountId xsi:nil="true"/>
        <AccountType/>
      </UserInfo>
    </Pessoa>
    <TaxCatchAll xmlns="4c625547-d3e8-4d4f-ba75-2cf210febfa6" xsi:nil="true"/>
  </documentManagement>
</p:properties>
</file>

<file path=customXml/itemProps1.xml><?xml version="1.0" encoding="utf-8"?>
<ds:datastoreItem xmlns:ds="http://schemas.openxmlformats.org/officeDocument/2006/customXml" ds:itemID="{8B16252C-8D49-4477-9968-BF70C56AAF39}"/>
</file>

<file path=customXml/itemProps2.xml><?xml version="1.0" encoding="utf-8"?>
<ds:datastoreItem xmlns:ds="http://schemas.openxmlformats.org/officeDocument/2006/customXml" ds:itemID="{2D59DF60-1CC2-4F67-BD52-FC7571B73345}"/>
</file>

<file path=customXml/itemProps3.xml><?xml version="1.0" encoding="utf-8"?>
<ds:datastoreItem xmlns:ds="http://schemas.openxmlformats.org/officeDocument/2006/customXml" ds:itemID="{2630B865-3B02-4FE4-87D3-8D270E7E328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Microsoft Macintosh PowerPoint</Application>
  <PresentationFormat>Widescreen</PresentationFormat>
  <Paragraphs>25</Paragraphs>
  <Slides>12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do Office</vt:lpstr>
      <vt:lpstr>Apresentação do PowerPoint</vt:lpstr>
      <vt:lpstr>CENTRALIZAÇÃO</vt:lpstr>
      <vt:lpstr>PADRONIZAÇÃO</vt:lpstr>
      <vt:lpstr>Projetos Educacionais</vt:lpstr>
      <vt:lpstr>Apresentação do PowerPoint</vt:lpstr>
      <vt:lpstr>Apresentação do PowerPoint</vt:lpstr>
      <vt:lpstr>Utilização de todo mix dos produtos</vt:lpstr>
      <vt:lpstr>Apresentação do PowerPoint</vt:lpstr>
      <vt:lpstr>MINI LOJA</vt:lpstr>
      <vt:lpstr>Planos Futuros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USEB - AMC - Daniel Grubert</dc:creator>
  <cp:lastModifiedBy>UNeB - ACe - Daniel Grubert</cp:lastModifiedBy>
  <cp:revision>1</cp:revision>
  <dcterms:created xsi:type="dcterms:W3CDTF">2025-05-27T16:51:29Z</dcterms:created>
  <dcterms:modified xsi:type="dcterms:W3CDTF">2025-05-27T16:52:07Z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0x010100D72A189514BBDB4595655A004034E5C4</vt:lpwstr>
  </property>
</Properties>
</file>