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312" r:id="rId3"/>
  </p:sldIdLst>
  <p:sldSz cx="9144000" cy="5143500" type="screen16x9"/>
  <p:notesSz cx="6858000" cy="9144000"/>
  <p:embeddedFontLst>
    <p:embeddedFont>
      <p:font typeface="Fira Sans Extra Condensed Medium" panose="020B0603050000020004" pitchFamily="34" charset="0"/>
      <p:regular r:id="rId5"/>
      <p:bold r:id="rId6"/>
      <p:italic r:id="rId7"/>
      <p:boldItalic r:id="rId8"/>
    </p:embeddedFont>
    <p:embeddedFont>
      <p:font typeface="Fira Sans SemiBold" panose="020F0502020204030204" pitchFamily="34" charset="0"/>
      <p:regular r:id="rId9"/>
      <p:bold r:id="rId10"/>
      <p:italic r:id="rId11"/>
      <p:boldItalic r:id="rId12"/>
    </p:embeddedFont>
    <p:embeddedFont>
      <p:font typeface="Roboto" panose="02000000000000000000" pitchFamily="2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EAE2DEB-E53F-48BC-B210-683F3D786B1C}">
  <a:tblStyle styleId="{2EAE2DEB-E53F-48BC-B210-683F3D786B1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1"/>
  </p:normalViewPr>
  <p:slideViewPr>
    <p:cSldViewPr snapToGrid="0">
      <p:cViewPr varScale="1">
        <p:scale>
          <a:sx n="143" d="100"/>
          <a:sy n="143" d="100"/>
        </p:scale>
        <p:origin x="76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23" Type="http://schemas.openxmlformats.org/officeDocument/2006/relationships/customXml" Target="../customXml/item3.xml"/><Relationship Id="rId10" Type="http://schemas.openxmlformats.org/officeDocument/2006/relationships/font" Target="fonts/font6.fntdata"/><Relationship Id="rId19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Relationship Id="rId2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918fbe0c5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918fbe0c5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11475" y="1545739"/>
            <a:ext cx="4160400" cy="150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000"/>
              <a:buNone/>
              <a:defRPr sz="4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Font typeface="Fira Sans SemiBold"/>
              <a:buNone/>
              <a:defRPr sz="4000">
                <a:latin typeface="Fira Sans SemiBold"/>
                <a:ea typeface="Fira Sans SemiBold"/>
                <a:cs typeface="Fira Sans SemiBold"/>
                <a:sym typeface="Fira Sans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Font typeface="Fira Sans SemiBold"/>
              <a:buNone/>
              <a:defRPr sz="4000">
                <a:latin typeface="Fira Sans SemiBold"/>
                <a:ea typeface="Fira Sans SemiBold"/>
                <a:cs typeface="Fira Sans SemiBold"/>
                <a:sym typeface="Fira Sans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Font typeface="Fira Sans SemiBold"/>
              <a:buNone/>
              <a:defRPr sz="4000">
                <a:latin typeface="Fira Sans SemiBold"/>
                <a:ea typeface="Fira Sans SemiBold"/>
                <a:cs typeface="Fira Sans SemiBold"/>
                <a:sym typeface="Fira Sans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Font typeface="Fira Sans SemiBold"/>
              <a:buNone/>
              <a:defRPr sz="4000">
                <a:latin typeface="Fira Sans SemiBold"/>
                <a:ea typeface="Fira Sans SemiBold"/>
                <a:cs typeface="Fira Sans SemiBold"/>
                <a:sym typeface="Fira Sans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Font typeface="Fira Sans SemiBold"/>
              <a:buNone/>
              <a:defRPr sz="4000">
                <a:latin typeface="Fira Sans SemiBold"/>
                <a:ea typeface="Fira Sans SemiBold"/>
                <a:cs typeface="Fira Sans SemiBold"/>
                <a:sym typeface="Fira Sans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Font typeface="Fira Sans SemiBold"/>
              <a:buNone/>
              <a:defRPr sz="4000">
                <a:latin typeface="Fira Sans SemiBold"/>
                <a:ea typeface="Fira Sans SemiBold"/>
                <a:cs typeface="Fira Sans SemiBold"/>
                <a:sym typeface="Fira Sans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Font typeface="Fira Sans SemiBold"/>
              <a:buNone/>
              <a:defRPr sz="4000">
                <a:latin typeface="Fira Sans SemiBold"/>
                <a:ea typeface="Fira Sans SemiBold"/>
                <a:cs typeface="Fira Sans SemiBold"/>
                <a:sym typeface="Fira Sans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Font typeface="Fira Sans SemiBold"/>
              <a:buNone/>
              <a:defRPr sz="4000">
                <a:latin typeface="Fira Sans SemiBold"/>
                <a:ea typeface="Fira Sans SemiBold"/>
                <a:cs typeface="Fira Sans SemiBold"/>
                <a:sym typeface="Fira Sans SemiBold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11475" y="3144164"/>
            <a:ext cx="4160400" cy="40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57200" y="2150850"/>
            <a:ext cx="8229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411475" y="301200"/>
            <a:ext cx="8320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457200" y="1152475"/>
            <a:ext cx="3854400" cy="361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854400" cy="361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457200" y="3774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457200" y="1398750"/>
            <a:ext cx="2808000" cy="3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457200" y="377400"/>
            <a:ext cx="6400800" cy="438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457200" y="1023075"/>
            <a:ext cx="38370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ubTitle" idx="1"/>
          </p:nvPr>
        </p:nvSpPr>
        <p:spPr>
          <a:xfrm>
            <a:off x="473700" y="2803075"/>
            <a:ext cx="3837000" cy="123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457200" y="4161000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 hasCustomPrompt="1"/>
          </p:nvPr>
        </p:nvSpPr>
        <p:spPr>
          <a:xfrm>
            <a:off x="457200" y="1106125"/>
            <a:ext cx="8229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457200" y="3152225"/>
            <a:ext cx="8229600" cy="130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1475" y="301200"/>
            <a:ext cx="8320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ra Sans Extra Condensed Medium"/>
              <a:buNone/>
              <a:defRPr sz="2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ra Sans Extra Condensed Medium"/>
              <a:buNone/>
              <a:defRPr sz="2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ra Sans Extra Condensed Medium"/>
              <a:buNone/>
              <a:defRPr sz="2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ra Sans Extra Condensed Medium"/>
              <a:buNone/>
              <a:defRPr sz="2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ra Sans Extra Condensed Medium"/>
              <a:buNone/>
              <a:defRPr sz="2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ra Sans Extra Condensed Medium"/>
              <a:buNone/>
              <a:defRPr sz="2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ra Sans Extra Condensed Medium"/>
              <a:buNone/>
              <a:defRPr sz="2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ra Sans Extra Condensed Medium"/>
              <a:buNone/>
              <a:defRPr sz="2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ra Sans Extra Condensed Medium"/>
              <a:buNone/>
              <a:defRPr sz="2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1475" y="1397625"/>
            <a:ext cx="8320800" cy="33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0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ctrTitle"/>
          </p:nvPr>
        </p:nvSpPr>
        <p:spPr>
          <a:xfrm>
            <a:off x="411475" y="1545739"/>
            <a:ext cx="4160400" cy="150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Projeto</a:t>
            </a:r>
            <a:br>
              <a:rPr lang="en" dirty="0"/>
            </a:br>
            <a:r>
              <a:rPr lang="en" dirty="0" err="1"/>
              <a:t>Serralheria</a:t>
            </a:r>
            <a:endParaRPr dirty="0"/>
          </a:p>
        </p:txBody>
      </p:sp>
      <p:sp>
        <p:nvSpPr>
          <p:cNvPr id="47" name="Google Shape;47;p15"/>
          <p:cNvSpPr txBox="1">
            <a:spLocks noGrp="1"/>
          </p:cNvSpPr>
          <p:nvPr>
            <p:ph type="subTitle" idx="1"/>
          </p:nvPr>
        </p:nvSpPr>
        <p:spPr>
          <a:xfrm>
            <a:off x="411475" y="3144164"/>
            <a:ext cx="4160400" cy="40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Associação</a:t>
            </a:r>
            <a:r>
              <a:rPr lang="en" dirty="0"/>
              <a:t> </a:t>
            </a:r>
            <a:r>
              <a:rPr lang="en" dirty="0" err="1"/>
              <a:t>Mineira</a:t>
            </a:r>
            <a:r>
              <a:rPr lang="en" dirty="0"/>
              <a:t> Central - </a:t>
            </a:r>
            <a:r>
              <a:rPr lang="en" dirty="0" err="1"/>
              <a:t>Tesouraria</a:t>
            </a:r>
            <a:endParaRPr dirty="0"/>
          </a:p>
        </p:txBody>
      </p:sp>
      <p:grpSp>
        <p:nvGrpSpPr>
          <p:cNvPr id="48" name="Google Shape;48;p15"/>
          <p:cNvGrpSpPr/>
          <p:nvPr/>
        </p:nvGrpSpPr>
        <p:grpSpPr>
          <a:xfrm rot="-5400000">
            <a:off x="5014566" y="247753"/>
            <a:ext cx="3610850" cy="4647994"/>
            <a:chOff x="3125113" y="1479304"/>
            <a:chExt cx="2893773" cy="3724951"/>
          </a:xfrm>
        </p:grpSpPr>
        <p:grpSp>
          <p:nvGrpSpPr>
            <p:cNvPr id="49" name="Google Shape;49;p15"/>
            <p:cNvGrpSpPr/>
            <p:nvPr/>
          </p:nvGrpSpPr>
          <p:grpSpPr>
            <a:xfrm>
              <a:off x="3125113" y="1479304"/>
              <a:ext cx="2893773" cy="3724951"/>
              <a:chOff x="3125113" y="1479304"/>
              <a:chExt cx="2893773" cy="3724951"/>
            </a:xfrm>
          </p:grpSpPr>
          <p:grpSp>
            <p:nvGrpSpPr>
              <p:cNvPr id="50" name="Google Shape;50;p15"/>
              <p:cNvGrpSpPr/>
              <p:nvPr/>
            </p:nvGrpSpPr>
            <p:grpSpPr>
              <a:xfrm>
                <a:off x="4374911" y="4512562"/>
                <a:ext cx="393937" cy="691694"/>
                <a:chOff x="2760712" y="2362885"/>
                <a:chExt cx="954767" cy="1676427"/>
              </a:xfrm>
            </p:grpSpPr>
            <p:sp>
              <p:nvSpPr>
                <p:cNvPr id="51" name="Google Shape;51;p15"/>
                <p:cNvSpPr/>
                <p:nvPr/>
              </p:nvSpPr>
              <p:spPr>
                <a:xfrm>
                  <a:off x="3005355" y="3718052"/>
                  <a:ext cx="483670" cy="321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82" h="8591" extrusionOk="0">
                      <a:moveTo>
                        <a:pt x="0" y="1"/>
                      </a:moveTo>
                      <a:lnTo>
                        <a:pt x="0" y="8590"/>
                      </a:lnTo>
                      <a:lnTo>
                        <a:pt x="23881" y="8590"/>
                      </a:lnTo>
                      <a:lnTo>
                        <a:pt x="23881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" name="Google Shape;52;p15"/>
                <p:cNvSpPr/>
                <p:nvPr/>
              </p:nvSpPr>
              <p:spPr>
                <a:xfrm>
                  <a:off x="2760712" y="2362885"/>
                  <a:ext cx="954767" cy="1320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49" h="65226" extrusionOk="0">
                      <a:moveTo>
                        <a:pt x="21380" y="1"/>
                      </a:moveTo>
                      <a:lnTo>
                        <a:pt x="11138" y="16142"/>
                      </a:lnTo>
                      <a:lnTo>
                        <a:pt x="2124" y="30112"/>
                      </a:lnTo>
                      <a:cubicBezTo>
                        <a:pt x="331" y="32802"/>
                        <a:pt x="0" y="36200"/>
                        <a:pt x="1274" y="39221"/>
                      </a:cubicBezTo>
                      <a:lnTo>
                        <a:pt x="11941" y="65226"/>
                      </a:lnTo>
                      <a:lnTo>
                        <a:pt x="35255" y="65226"/>
                      </a:lnTo>
                      <a:lnTo>
                        <a:pt x="45922" y="39221"/>
                      </a:lnTo>
                      <a:cubicBezTo>
                        <a:pt x="47149" y="36200"/>
                        <a:pt x="46818" y="32802"/>
                        <a:pt x="45072" y="30112"/>
                      </a:cubicBezTo>
                      <a:lnTo>
                        <a:pt x="36011" y="16142"/>
                      </a:lnTo>
                      <a:lnTo>
                        <a:pt x="25816" y="1"/>
                      </a:lnTo>
                      <a:lnTo>
                        <a:pt x="25533" y="1"/>
                      </a:lnTo>
                      <a:cubicBezTo>
                        <a:pt x="25061" y="1"/>
                        <a:pt x="24636" y="378"/>
                        <a:pt x="24636" y="898"/>
                      </a:cubicBezTo>
                      <a:lnTo>
                        <a:pt x="24636" y="27752"/>
                      </a:lnTo>
                      <a:cubicBezTo>
                        <a:pt x="24636" y="28554"/>
                        <a:pt x="25156" y="29262"/>
                        <a:pt x="25911" y="29593"/>
                      </a:cubicBezTo>
                      <a:cubicBezTo>
                        <a:pt x="31527" y="32094"/>
                        <a:pt x="29734" y="40495"/>
                        <a:pt x="23598" y="40495"/>
                      </a:cubicBezTo>
                      <a:cubicBezTo>
                        <a:pt x="17415" y="40495"/>
                        <a:pt x="15622" y="32094"/>
                        <a:pt x="21286" y="29593"/>
                      </a:cubicBezTo>
                      <a:cubicBezTo>
                        <a:pt x="22041" y="29262"/>
                        <a:pt x="22513" y="28554"/>
                        <a:pt x="22560" y="27752"/>
                      </a:cubicBezTo>
                      <a:lnTo>
                        <a:pt x="22560" y="898"/>
                      </a:lnTo>
                      <a:cubicBezTo>
                        <a:pt x="22560" y="378"/>
                        <a:pt x="22135" y="1"/>
                        <a:pt x="2166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" name="Google Shape;53;p15"/>
                <p:cNvSpPr/>
                <p:nvPr/>
              </p:nvSpPr>
              <p:spPr>
                <a:xfrm>
                  <a:off x="2970967" y="3713317"/>
                  <a:ext cx="549545" cy="23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38" h="1181" extrusionOk="0">
                      <a:moveTo>
                        <a:pt x="614" y="1"/>
                      </a:moveTo>
                      <a:cubicBezTo>
                        <a:pt x="283" y="1"/>
                        <a:pt x="0" y="237"/>
                        <a:pt x="0" y="567"/>
                      </a:cubicBezTo>
                      <a:cubicBezTo>
                        <a:pt x="0" y="897"/>
                        <a:pt x="283" y="1181"/>
                        <a:pt x="614" y="1181"/>
                      </a:cubicBezTo>
                      <a:lnTo>
                        <a:pt x="26572" y="1181"/>
                      </a:lnTo>
                      <a:cubicBezTo>
                        <a:pt x="26902" y="1181"/>
                        <a:pt x="27138" y="897"/>
                        <a:pt x="27138" y="567"/>
                      </a:cubicBezTo>
                      <a:cubicBezTo>
                        <a:pt x="27138" y="237"/>
                        <a:pt x="26902" y="1"/>
                        <a:pt x="26572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" name="Google Shape;54;p15"/>
              <p:cNvGrpSpPr/>
              <p:nvPr/>
            </p:nvGrpSpPr>
            <p:grpSpPr>
              <a:xfrm>
                <a:off x="3125113" y="1479304"/>
                <a:ext cx="2893773" cy="2917831"/>
                <a:chOff x="1693869" y="-678500"/>
                <a:chExt cx="2777400" cy="2800491"/>
              </a:xfrm>
            </p:grpSpPr>
            <p:sp>
              <p:nvSpPr>
                <p:cNvPr id="55" name="Google Shape;55;p15"/>
                <p:cNvSpPr/>
                <p:nvPr/>
              </p:nvSpPr>
              <p:spPr>
                <a:xfrm>
                  <a:off x="1693869" y="-678500"/>
                  <a:ext cx="2777400" cy="2777400"/>
                </a:xfrm>
                <a:prstGeom prst="arc">
                  <a:avLst>
                    <a:gd name="adj1" fmla="val 21599442"/>
                    <a:gd name="adj2" fmla="val 10797516"/>
                  </a:avLst>
                </a:prstGeom>
                <a:noFill/>
                <a:ln w="9525" cap="flat" cmpd="sng">
                  <a:solidFill>
                    <a:schemeClr val="accent4"/>
                  </a:solidFill>
                  <a:prstDash val="solid"/>
                  <a:round/>
                  <a:headEnd type="diamond" w="sm" len="sm"/>
                  <a:tailEnd type="diamond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cxnSp>
              <p:nvCxnSpPr>
                <p:cNvPr id="56" name="Google Shape;56;p15"/>
                <p:cNvCxnSpPr/>
                <p:nvPr/>
              </p:nvCxnSpPr>
              <p:spPr>
                <a:xfrm>
                  <a:off x="1823169" y="2098900"/>
                  <a:ext cx="25188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4"/>
                  </a:solidFill>
                  <a:prstDash val="solid"/>
                  <a:round/>
                  <a:headEnd type="oval" w="sm" len="sm"/>
                  <a:tailEnd type="oval" w="sm" len="sm"/>
                </a:ln>
              </p:spPr>
            </p:cxnSp>
            <p:sp>
              <p:nvSpPr>
                <p:cNvPr id="57" name="Google Shape;57;p15"/>
                <p:cNvSpPr/>
                <p:nvPr/>
              </p:nvSpPr>
              <p:spPr>
                <a:xfrm>
                  <a:off x="3059469" y="2075791"/>
                  <a:ext cx="46200" cy="46200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8" name="Google Shape;58;p15"/>
            <p:cNvGrpSpPr/>
            <p:nvPr/>
          </p:nvGrpSpPr>
          <p:grpSpPr>
            <a:xfrm>
              <a:off x="3196950" y="1551925"/>
              <a:ext cx="2750100" cy="2750100"/>
              <a:chOff x="3196950" y="1551925"/>
              <a:chExt cx="2750100" cy="2750100"/>
            </a:xfrm>
          </p:grpSpPr>
          <p:sp>
            <p:nvSpPr>
              <p:cNvPr id="59" name="Google Shape;59;p15"/>
              <p:cNvSpPr/>
              <p:nvPr/>
            </p:nvSpPr>
            <p:spPr>
              <a:xfrm>
                <a:off x="3196950" y="1551925"/>
                <a:ext cx="2750100" cy="2750100"/>
              </a:xfrm>
              <a:prstGeom prst="donut">
                <a:avLst>
                  <a:gd name="adj" fmla="val 14597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15"/>
              <p:cNvSpPr/>
              <p:nvPr/>
            </p:nvSpPr>
            <p:spPr>
              <a:xfrm>
                <a:off x="3196950" y="1551925"/>
                <a:ext cx="2750100" cy="2750100"/>
              </a:xfrm>
              <a:prstGeom prst="blockArc">
                <a:avLst>
                  <a:gd name="adj1" fmla="val 2896166"/>
                  <a:gd name="adj2" fmla="val 4411"/>
                  <a:gd name="adj3" fmla="val 14579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15"/>
              <p:cNvSpPr/>
              <p:nvPr/>
            </p:nvSpPr>
            <p:spPr>
              <a:xfrm>
                <a:off x="3196950" y="1551925"/>
                <a:ext cx="2750100" cy="2750100"/>
              </a:xfrm>
              <a:prstGeom prst="blockArc">
                <a:avLst>
                  <a:gd name="adj1" fmla="val 6242944"/>
                  <a:gd name="adj2" fmla="val 4411"/>
                  <a:gd name="adj3" fmla="val 14579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15"/>
              <p:cNvSpPr/>
              <p:nvPr/>
            </p:nvSpPr>
            <p:spPr>
              <a:xfrm>
                <a:off x="3196950" y="1551925"/>
                <a:ext cx="2750100" cy="2750100"/>
              </a:xfrm>
              <a:prstGeom prst="blockArc">
                <a:avLst>
                  <a:gd name="adj1" fmla="val 10813661"/>
                  <a:gd name="adj2" fmla="val 4411"/>
                  <a:gd name="adj3" fmla="val 14579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15"/>
              <p:cNvSpPr/>
              <p:nvPr/>
            </p:nvSpPr>
            <p:spPr>
              <a:xfrm>
                <a:off x="3196950" y="1551925"/>
                <a:ext cx="2750100" cy="2750100"/>
              </a:xfrm>
              <a:prstGeom prst="blockArc">
                <a:avLst>
                  <a:gd name="adj1" fmla="val 13354979"/>
                  <a:gd name="adj2" fmla="val 4411"/>
                  <a:gd name="adj3" fmla="val 14579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15"/>
              <p:cNvSpPr/>
              <p:nvPr/>
            </p:nvSpPr>
            <p:spPr>
              <a:xfrm>
                <a:off x="3196950" y="1551925"/>
                <a:ext cx="2750100" cy="2750100"/>
              </a:xfrm>
              <a:prstGeom prst="blockArc">
                <a:avLst>
                  <a:gd name="adj1" fmla="val 18845971"/>
                  <a:gd name="adj2" fmla="val 4411"/>
                  <a:gd name="adj3" fmla="val 14579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1" name="Imagem 20" descr="Diagrama&#10;&#10;Descrição gerada automaticamente">
            <a:extLst>
              <a:ext uri="{FF2B5EF4-FFF2-40B4-BE49-F238E27FC236}">
                <a16:creationId xmlns:a16="http://schemas.microsoft.com/office/drawing/2014/main" id="{1813D6E5-F7C6-5076-0AB4-D91B4B4EC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8544" y="1970907"/>
            <a:ext cx="1465748" cy="9436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2D0888-244A-1509-A7F7-6C1F2A225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Estrutura Metálica para IGREJAS</a:t>
            </a:r>
          </a:p>
        </p:txBody>
      </p:sp>
      <p:pic>
        <p:nvPicPr>
          <p:cNvPr id="5" name="Imagem 4" descr="Homem sentado em banco de madeira&#10;&#10;Descrição gerada automaticamente com confiança baixa">
            <a:extLst>
              <a:ext uri="{FF2B5EF4-FFF2-40B4-BE49-F238E27FC236}">
                <a16:creationId xmlns:a16="http://schemas.microsoft.com/office/drawing/2014/main" id="{D6E3544C-EEC4-CAEA-9A31-F72BBA2D5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6962" y="164881"/>
            <a:ext cx="903949" cy="2008775"/>
          </a:xfrm>
          <a:prstGeom prst="rect">
            <a:avLst/>
          </a:prstGeom>
        </p:spPr>
      </p:pic>
      <p:pic>
        <p:nvPicPr>
          <p:cNvPr id="7" name="Imagem 6" descr="Uma imagem contendo edifício, pessoa, ao ar livre, homem&#10;&#10;Descrição gerada automaticamente">
            <a:extLst>
              <a:ext uri="{FF2B5EF4-FFF2-40B4-BE49-F238E27FC236}">
                <a16:creationId xmlns:a16="http://schemas.microsoft.com/office/drawing/2014/main" id="{B8420681-F03E-9AC4-E96B-0557D4A40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662" y="3494247"/>
            <a:ext cx="3081816" cy="1386817"/>
          </a:xfrm>
          <a:prstGeom prst="rect">
            <a:avLst/>
          </a:prstGeom>
        </p:spPr>
      </p:pic>
      <p:pic>
        <p:nvPicPr>
          <p:cNvPr id="9" name="Imagem 8" descr="Ponte em cima de banco&#10;&#10;Descrição gerada automaticamente com confiança baixa">
            <a:extLst>
              <a:ext uri="{FF2B5EF4-FFF2-40B4-BE49-F238E27FC236}">
                <a16:creationId xmlns:a16="http://schemas.microsoft.com/office/drawing/2014/main" id="{7034D8C1-F6B5-9566-29D6-038CEFB6D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9904" y="3724732"/>
            <a:ext cx="2928286" cy="1317729"/>
          </a:xfrm>
          <a:prstGeom prst="rect">
            <a:avLst/>
          </a:prstGeom>
        </p:spPr>
      </p:pic>
      <p:pic>
        <p:nvPicPr>
          <p:cNvPr id="13" name="Imagem 12" descr="Uma imagem contendo edifício, cama, mesa, de madeira&#10;&#10;Descrição gerada automaticamente">
            <a:extLst>
              <a:ext uri="{FF2B5EF4-FFF2-40B4-BE49-F238E27FC236}">
                <a16:creationId xmlns:a16="http://schemas.microsoft.com/office/drawing/2014/main" id="{6D033BAC-5F72-430E-BDF2-0BFB2F6E45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8378" y="1185364"/>
            <a:ext cx="1009155" cy="2242566"/>
          </a:xfrm>
          <a:prstGeom prst="rect">
            <a:avLst/>
          </a:prstGeom>
        </p:spPr>
      </p:pic>
      <p:pic>
        <p:nvPicPr>
          <p:cNvPr id="19" name="Imagem 18" descr="Uma imagem contendo ao ar livre, edifício, estrada, laranja&#10;&#10;Descrição gerada automaticamente">
            <a:extLst>
              <a:ext uri="{FF2B5EF4-FFF2-40B4-BE49-F238E27FC236}">
                <a16:creationId xmlns:a16="http://schemas.microsoft.com/office/drawing/2014/main" id="{43A60C5A-652A-DFD1-9592-EF4A1B6000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0550" y="118881"/>
            <a:ext cx="4507640" cy="2028438"/>
          </a:xfrm>
          <a:prstGeom prst="rect">
            <a:avLst/>
          </a:prstGeom>
        </p:spPr>
      </p:pic>
      <p:pic>
        <p:nvPicPr>
          <p:cNvPr id="23" name="Imagem 22" descr="Banco de praça&#10;&#10;Descrição gerada automaticamente">
            <a:extLst>
              <a:ext uri="{FF2B5EF4-FFF2-40B4-BE49-F238E27FC236}">
                <a16:creationId xmlns:a16="http://schemas.microsoft.com/office/drawing/2014/main" id="{27740BFB-35F8-D77D-EE28-0BABAB9E35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9797" y="2386175"/>
            <a:ext cx="1952144" cy="878465"/>
          </a:xfrm>
          <a:prstGeom prst="rect">
            <a:avLst/>
          </a:prstGeom>
        </p:spPr>
      </p:pic>
      <p:pic>
        <p:nvPicPr>
          <p:cNvPr id="25" name="Imagem 24" descr="Banco de praça&#10;&#10;Descrição gerada automaticamente com confiança média">
            <a:extLst>
              <a:ext uri="{FF2B5EF4-FFF2-40B4-BE49-F238E27FC236}">
                <a16:creationId xmlns:a16="http://schemas.microsoft.com/office/drawing/2014/main" id="{4C28639B-8C82-D725-91C9-ADE201EAA8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6142" y="2225663"/>
            <a:ext cx="3257338" cy="1541037"/>
          </a:xfrm>
          <a:prstGeom prst="rect">
            <a:avLst/>
          </a:prstGeom>
        </p:spPr>
      </p:pic>
      <p:pic>
        <p:nvPicPr>
          <p:cNvPr id="27" name="Imagem 26" descr="Banco de madeira na areia&#10;&#10;Descrição gerada automaticamente com confiança média">
            <a:extLst>
              <a:ext uri="{FF2B5EF4-FFF2-40B4-BE49-F238E27FC236}">
                <a16:creationId xmlns:a16="http://schemas.microsoft.com/office/drawing/2014/main" id="{23FF8859-1CDC-48EB-CB62-5951A1B769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0" y="2236327"/>
            <a:ext cx="1261878" cy="2804173"/>
          </a:xfrm>
          <a:prstGeom prst="rect">
            <a:avLst/>
          </a:prstGeom>
        </p:spPr>
      </p:pic>
      <p:pic>
        <p:nvPicPr>
          <p:cNvPr id="29" name="Imagem 28" descr="Uma imagem contendo ao ar livre, edifício, homem, rampa&#10;&#10;Descrição gerada automaticamente">
            <a:extLst>
              <a:ext uri="{FF2B5EF4-FFF2-40B4-BE49-F238E27FC236}">
                <a16:creationId xmlns:a16="http://schemas.microsoft.com/office/drawing/2014/main" id="{EE099D02-D081-C383-4C82-65955AFD7C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1445" y="1050932"/>
            <a:ext cx="797294" cy="1417411"/>
          </a:xfrm>
          <a:prstGeom prst="rect">
            <a:avLst/>
          </a:prstGeom>
        </p:spPr>
      </p:pic>
      <p:pic>
        <p:nvPicPr>
          <p:cNvPr id="31" name="Imagem 30" descr="Uma imagem contendo ao ar livre, edifício, água, ponte&#10;&#10;Descrição gerada automaticamente">
            <a:extLst>
              <a:ext uri="{FF2B5EF4-FFF2-40B4-BE49-F238E27FC236}">
                <a16:creationId xmlns:a16="http://schemas.microsoft.com/office/drawing/2014/main" id="{CD03656A-9B97-CF8C-E51B-FF423A7FE0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546" y="2615782"/>
            <a:ext cx="1188852" cy="242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172113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Agency Infographics by Slidesgo">
  <a:themeElements>
    <a:clrScheme name="Simple Light">
      <a:dk1>
        <a:srgbClr val="000000"/>
      </a:dk1>
      <a:lt1>
        <a:srgbClr val="FFFFFF"/>
      </a:lt1>
      <a:dk2>
        <a:srgbClr val="E8E5E6"/>
      </a:dk2>
      <a:lt2>
        <a:srgbClr val="B9CDD3"/>
      </a:lt2>
      <a:accent1>
        <a:srgbClr val="9EB8BA"/>
      </a:accent1>
      <a:accent2>
        <a:srgbClr val="6C8486"/>
      </a:accent2>
      <a:accent3>
        <a:srgbClr val="3E434E"/>
      </a:accent3>
      <a:accent4>
        <a:srgbClr val="38383B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72A189514BBDB4595655A004034E5C4" ma:contentTypeVersion="15" ma:contentTypeDescription="Crie um novo documento." ma:contentTypeScope="" ma:versionID="a38822bf3943b1150cf479332f51b7ab">
  <xsd:schema xmlns:xsd="http://www.w3.org/2001/XMLSchema" xmlns:xs="http://www.w3.org/2001/XMLSchema" xmlns:p="http://schemas.microsoft.com/office/2006/metadata/properties" xmlns:ns2="426f1649-3b29-4e66-9f61-c7959d777f10" xmlns:ns3="4c625547-d3e8-4d4f-ba75-2cf210febfa6" targetNamespace="http://schemas.microsoft.com/office/2006/metadata/properties" ma:root="true" ma:fieldsID="bbe607ed8e532125ab949cd6c922429e" ns2:_="" ns3:_="">
    <xsd:import namespace="426f1649-3b29-4e66-9f61-c7959d777f10"/>
    <xsd:import namespace="4c625547-d3e8-4d4f-ba75-2cf210feb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Pesso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f1649-3b29-4e66-9f61-c7959d777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essoa" ma:index="21" nillable="true" ma:displayName="Pessoa" ma:format="Dropdown" ma:list="UserInfo" ma:SharePointGroup="0" ma:internalName="Pessoa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25547-d3e8-4d4f-ba75-2cf210febfa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fd3deb-12a8-405a-be68-626ad6e6d9c7}" ma:internalName="TaxCatchAll" ma:showField="CatchAllData" ma:web="4c625547-d3e8-4d4f-ba75-2cf210febf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6f1649-3b29-4e66-9f61-c7959d777f10">
      <Terms xmlns="http://schemas.microsoft.com/office/infopath/2007/PartnerControls"/>
    </lcf76f155ced4ddcb4097134ff3c332f>
    <Pessoa xmlns="426f1649-3b29-4e66-9f61-c7959d777f10">
      <UserInfo>
        <DisplayName/>
        <AccountId xsi:nil="true"/>
        <AccountType/>
      </UserInfo>
    </Pessoa>
    <TaxCatchAll xmlns="4c625547-d3e8-4d4f-ba75-2cf210febfa6" xsi:nil="true"/>
  </documentManagement>
</p:properties>
</file>

<file path=customXml/itemProps1.xml><?xml version="1.0" encoding="utf-8"?>
<ds:datastoreItem xmlns:ds="http://schemas.openxmlformats.org/officeDocument/2006/customXml" ds:itemID="{56D35436-1EA8-43DE-9224-7F4836B7E685}"/>
</file>

<file path=customXml/itemProps2.xml><?xml version="1.0" encoding="utf-8"?>
<ds:datastoreItem xmlns:ds="http://schemas.openxmlformats.org/officeDocument/2006/customXml" ds:itemID="{7A0E0128-5411-46C6-B027-E62A86DAA50C}"/>
</file>

<file path=customXml/itemProps3.xml><?xml version="1.0" encoding="utf-8"?>
<ds:datastoreItem xmlns:ds="http://schemas.openxmlformats.org/officeDocument/2006/customXml" ds:itemID="{8C04D511-ABE0-492A-BBCB-C4D529CCB781}"/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12</Words>
  <Application>Microsoft Macintosh PowerPoint</Application>
  <PresentationFormat>Apresentação na tela (16:9)</PresentationFormat>
  <Paragraphs>3</Paragraphs>
  <Slides>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Fira Sans SemiBold</vt:lpstr>
      <vt:lpstr>Roboto</vt:lpstr>
      <vt:lpstr>Fira Sans Extra Condensed Medium</vt:lpstr>
      <vt:lpstr>Arial</vt:lpstr>
      <vt:lpstr>Design Agency Infographics by Slidesgo</vt:lpstr>
      <vt:lpstr>Projeto Serralheria</vt:lpstr>
      <vt:lpstr>Estrutura Metálica para IGREJAS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Agency Infographics</dc:title>
  <cp:lastModifiedBy>UNeB - ACe - Daniel Grubert</cp:lastModifiedBy>
  <cp:revision>12</cp:revision>
  <dcterms:modified xsi:type="dcterms:W3CDTF">2025-05-26T16:26:21Z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0x010100D72A189514BBDB4595655A004034E5C4</vt:lpwstr>
  </property>
</Properties>
</file>