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22"/>
  </p:notesMasterIdLst>
  <p:sldIdLst>
    <p:sldId id="257" r:id="rId2"/>
    <p:sldId id="2478" r:id="rId3"/>
    <p:sldId id="2469" r:id="rId4"/>
    <p:sldId id="2470" r:id="rId5"/>
    <p:sldId id="262" r:id="rId6"/>
    <p:sldId id="278" r:id="rId7"/>
    <p:sldId id="281" r:id="rId8"/>
    <p:sldId id="271" r:id="rId9"/>
    <p:sldId id="2480" r:id="rId10"/>
    <p:sldId id="264" r:id="rId11"/>
    <p:sldId id="267" r:id="rId12"/>
    <p:sldId id="261" r:id="rId13"/>
    <p:sldId id="2481" r:id="rId14"/>
    <p:sldId id="265" r:id="rId15"/>
    <p:sldId id="266" r:id="rId16"/>
    <p:sldId id="275" r:id="rId17"/>
    <p:sldId id="273" r:id="rId18"/>
    <p:sldId id="272" r:id="rId19"/>
    <p:sldId id="276" r:id="rId20"/>
    <p:sldId id="395" r:id="rId21"/>
  </p:sldIdLst>
  <p:sldSz cx="12192000" cy="6858000"/>
  <p:notesSz cx="6858000" cy="9144000"/>
  <p:embeddedFontLst>
    <p:embeddedFont>
      <p:font typeface="Apex New Book" panose="02010600040501010103"/>
      <p:regular r:id="rId23"/>
    </p:embeddedFont>
    <p:embeddedFont>
      <p:font typeface="Apex New Heavy" panose="02010600040501010103"/>
      <p:bold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alibri Light" panose="020F0302020204030204" pitchFamily="34" charset="0"/>
      <p:regular r:id="rId29"/>
      <p:italic r:id="rId30"/>
    </p:embeddedFont>
    <p:embeddedFont>
      <p:font typeface="Raleway" pitchFamily="2" charset="77"/>
      <p:regular r:id="rId31"/>
      <p:bold r:id="rId32"/>
      <p:italic r:id="rId33"/>
      <p:boldItalic r:id="rId34"/>
    </p:embeddedFont>
    <p:embeddedFont>
      <p:font typeface="Raleway Black" panose="020F0502020204030204" pitchFamily="34" charset="0"/>
      <p:bold r:id="rId35"/>
      <p:italic r:id="rId36"/>
      <p:boldItalic r:id="rId37"/>
    </p:embeddedFont>
    <p:embeddedFont>
      <p:font typeface="Raleway Light" panose="020F0302020204030204" pitchFamily="34" charset="0"/>
      <p:regular r:id="rId38"/>
      <p:italic r:id="rId39"/>
    </p:embeddedFont>
    <p:embeddedFont>
      <p:font typeface="Roboto" panose="02000000000000000000" pitchFamily="2" charset="0"/>
      <p:regular r:id="rId40"/>
      <p:bold r:id="rId41"/>
      <p:italic r:id="rId42"/>
      <p:boldItalic r:id="rId43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>
        <p:scale>
          <a:sx n="70" d="100"/>
          <a:sy n="70" d="100"/>
        </p:scale>
        <p:origin x="2216" y="1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2" Type="http://schemas.openxmlformats.org/officeDocument/2006/relationships/font" Target="fonts/font20.fntdata"/><Relationship Id="rId47" Type="http://schemas.openxmlformats.org/officeDocument/2006/relationships/tableStyles" Target="tableStyles.xml"/><Relationship Id="rId50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7.fntdata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font" Target="fonts/font18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49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font" Target="fonts/font21.fntdata"/><Relationship Id="rId48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EAB3E5-2356-4045-9380-ADA34EA71C1C}" type="datetimeFigureOut">
              <a:rPr lang="pt-BR" smtClean="0"/>
              <a:t>26/05/2025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BB9331-D2C9-1448-8823-441CCAD3EF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4882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spcFirstLastPara="1" wrap="square" lIns="99059" tIns="99059" rIns="99059" bIns="99059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72073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spcFirstLastPara="1" wrap="square" lIns="99059" tIns="99059" rIns="99059" bIns="99059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06870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spcFirstLastPara="1" wrap="square" lIns="99059" tIns="99059" rIns="99059" bIns="99059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43474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495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AED1C0-D0CA-475A-B1E7-CC0A0B0227A8}" type="datetimeFigureOut">
              <a:rPr lang="en-US" smtClean="0"/>
              <a:t>5/26/25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08A416-D9BC-4F67-BF9B-CDAC1484694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98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AED1C0-D0CA-475A-B1E7-CC0A0B0227A8}" type="datetimeFigureOut">
              <a:rPr lang="en-US" smtClean="0"/>
              <a:t>5/26/25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08A416-D9BC-4F67-BF9B-CDAC1484694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040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2995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m 22">
            <a:extLst>
              <a:ext uri="{FF2B5EF4-FFF2-40B4-BE49-F238E27FC236}">
                <a16:creationId xmlns:a16="http://schemas.microsoft.com/office/drawing/2014/main" id="{93906969-DFD3-42DE-91DB-5FDA47DFDAE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71"/>
            <a:ext cx="12192000" cy="685585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4249CA83-358F-474E-9362-43417FF9291A}"/>
              </a:ext>
            </a:extLst>
          </p:cNvPr>
          <p:cNvSpPr/>
          <p:nvPr/>
        </p:nvSpPr>
        <p:spPr>
          <a:xfrm>
            <a:off x="0" y="1857375"/>
            <a:ext cx="12192000" cy="500062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4848225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4848225 h 6858000"/>
              <a:gd name="connsiteX0" fmla="*/ 0 w 12192000"/>
              <a:gd name="connsiteY0" fmla="*/ 4848225 h 6858000"/>
              <a:gd name="connsiteX1" fmla="*/ 5838825 w 12192000"/>
              <a:gd name="connsiteY1" fmla="*/ 2524125 h 6858000"/>
              <a:gd name="connsiteX2" fmla="*/ 12192000 w 12192000"/>
              <a:gd name="connsiteY2" fmla="*/ 0 h 6858000"/>
              <a:gd name="connsiteX3" fmla="*/ 1219200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4848225 h 6858000"/>
              <a:gd name="connsiteX0" fmla="*/ 0 w 12192000"/>
              <a:gd name="connsiteY0" fmla="*/ 4848225 h 6858000"/>
              <a:gd name="connsiteX1" fmla="*/ 5838825 w 12192000"/>
              <a:gd name="connsiteY1" fmla="*/ 2524125 h 6858000"/>
              <a:gd name="connsiteX2" fmla="*/ 8401050 w 12192000"/>
              <a:gd name="connsiteY2" fmla="*/ 1514475 h 6858000"/>
              <a:gd name="connsiteX3" fmla="*/ 12192000 w 12192000"/>
              <a:gd name="connsiteY3" fmla="*/ 0 h 6858000"/>
              <a:gd name="connsiteX4" fmla="*/ 12192000 w 12192000"/>
              <a:gd name="connsiteY4" fmla="*/ 6858000 h 6858000"/>
              <a:gd name="connsiteX5" fmla="*/ 0 w 12192000"/>
              <a:gd name="connsiteY5" fmla="*/ 6858000 h 6858000"/>
              <a:gd name="connsiteX6" fmla="*/ 0 w 12192000"/>
              <a:gd name="connsiteY6" fmla="*/ 4848225 h 6858000"/>
              <a:gd name="connsiteX0" fmla="*/ 0 w 12192000"/>
              <a:gd name="connsiteY0" fmla="*/ 4848225 h 6858000"/>
              <a:gd name="connsiteX1" fmla="*/ 5838825 w 12192000"/>
              <a:gd name="connsiteY1" fmla="*/ 2524125 h 6858000"/>
              <a:gd name="connsiteX2" fmla="*/ 8086725 w 12192000"/>
              <a:gd name="connsiteY2" fmla="*/ 5048250 h 6858000"/>
              <a:gd name="connsiteX3" fmla="*/ 12192000 w 12192000"/>
              <a:gd name="connsiteY3" fmla="*/ 0 h 6858000"/>
              <a:gd name="connsiteX4" fmla="*/ 12192000 w 12192000"/>
              <a:gd name="connsiteY4" fmla="*/ 6858000 h 6858000"/>
              <a:gd name="connsiteX5" fmla="*/ 0 w 12192000"/>
              <a:gd name="connsiteY5" fmla="*/ 6858000 h 6858000"/>
              <a:gd name="connsiteX6" fmla="*/ 0 w 12192000"/>
              <a:gd name="connsiteY6" fmla="*/ 4848225 h 6858000"/>
              <a:gd name="connsiteX0" fmla="*/ 0 w 12192000"/>
              <a:gd name="connsiteY0" fmla="*/ 2990850 h 5000625"/>
              <a:gd name="connsiteX1" fmla="*/ 5838825 w 12192000"/>
              <a:gd name="connsiteY1" fmla="*/ 666750 h 5000625"/>
              <a:gd name="connsiteX2" fmla="*/ 8086725 w 12192000"/>
              <a:gd name="connsiteY2" fmla="*/ 3190875 h 5000625"/>
              <a:gd name="connsiteX3" fmla="*/ 12192000 w 12192000"/>
              <a:gd name="connsiteY3" fmla="*/ 0 h 5000625"/>
              <a:gd name="connsiteX4" fmla="*/ 12192000 w 12192000"/>
              <a:gd name="connsiteY4" fmla="*/ 5000625 h 5000625"/>
              <a:gd name="connsiteX5" fmla="*/ 0 w 12192000"/>
              <a:gd name="connsiteY5" fmla="*/ 5000625 h 5000625"/>
              <a:gd name="connsiteX6" fmla="*/ 0 w 12192000"/>
              <a:gd name="connsiteY6" fmla="*/ 2990850 h 500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5000625">
                <a:moveTo>
                  <a:pt x="0" y="2990850"/>
                </a:moveTo>
                <a:lnTo>
                  <a:pt x="5838825" y="666750"/>
                </a:lnTo>
                <a:lnTo>
                  <a:pt x="8086725" y="3190875"/>
                </a:lnTo>
                <a:lnTo>
                  <a:pt x="12192000" y="0"/>
                </a:lnTo>
                <a:lnTo>
                  <a:pt x="12192000" y="5000625"/>
                </a:lnTo>
                <a:lnTo>
                  <a:pt x="0" y="5000625"/>
                </a:lnTo>
                <a:lnTo>
                  <a:pt x="0" y="29908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1BF9B01-C5CD-4D55-9FA6-57D57AF1B8C5}"/>
              </a:ext>
            </a:extLst>
          </p:cNvPr>
          <p:cNvSpPr txBox="1"/>
          <p:nvPr/>
        </p:nvSpPr>
        <p:spPr>
          <a:xfrm>
            <a:off x="752474" y="5276546"/>
            <a:ext cx="5520771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00"/>
              </a:lnSpc>
            </a:pPr>
            <a:r>
              <a:rPr lang="pt-BR" sz="3600" dirty="0">
                <a:solidFill>
                  <a:srgbClr val="324B5F"/>
                </a:solidFill>
                <a:latin typeface="Raleway Light" panose="020B04030301010600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REUNIÃO</a:t>
            </a:r>
            <a:r>
              <a:rPr lang="pt-BR" sz="3600" dirty="0">
                <a:solidFill>
                  <a:srgbClr val="324B5F"/>
                </a:solidFill>
                <a:latin typeface="Apex New Book" panose="02010600040501010103" charset="0"/>
                <a:ea typeface="Apex New Book" panose="02010600040501010103" charset="0"/>
              </a:rPr>
              <a:t> </a:t>
            </a:r>
            <a:br>
              <a:rPr lang="pt-BR" sz="3600" b="1" dirty="0">
                <a:latin typeface="Apex New Heavy" panose="02010600040501010103" charset="0"/>
                <a:ea typeface="Apex New Heavy" panose="02010600040501010103" charset="0"/>
              </a:rPr>
            </a:br>
            <a:r>
              <a:rPr lang="pt-BR" sz="3600" b="1" dirty="0">
                <a:solidFill>
                  <a:srgbClr val="324B5F"/>
                </a:solidFill>
                <a:latin typeface="Raleway Black" panose="020B0A03030101060003" pitchFamily="34" charset="0"/>
                <a:ea typeface="Apex New Heavy" panose="02010600040501010103" charset="0"/>
              </a:rPr>
              <a:t>ADMINISTRATIVA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57E8E5B-D9B7-440B-A365-0F2081A40744}"/>
              </a:ext>
            </a:extLst>
          </p:cNvPr>
          <p:cNvSpPr txBox="1"/>
          <p:nvPr/>
        </p:nvSpPr>
        <p:spPr>
          <a:xfrm>
            <a:off x="569989" y="6264953"/>
            <a:ext cx="51154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Verdana" panose="020B0604030504040204" pitchFamily="34" charset="0"/>
              </a:rPr>
              <a:t>ASSOCIAÇÃO MINEIRA CENTRAL - TESOURARIA</a:t>
            </a: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2AD5434E-1B1C-464D-870F-419FF6677616}"/>
              </a:ext>
            </a:extLst>
          </p:cNvPr>
          <p:cNvGrpSpPr/>
          <p:nvPr/>
        </p:nvGrpSpPr>
        <p:grpSpPr>
          <a:xfrm flipH="1">
            <a:off x="-5" y="-38550"/>
            <a:ext cx="12207882" cy="5116502"/>
            <a:chOff x="1585543" y="270310"/>
            <a:chExt cx="12207882" cy="5116502"/>
          </a:xfrm>
        </p:grpSpPr>
        <p:sp>
          <p:nvSpPr>
            <p:cNvPr id="7" name="Triângulo isósceles 5">
              <a:extLst>
                <a:ext uri="{FF2B5EF4-FFF2-40B4-BE49-F238E27FC236}">
                  <a16:creationId xmlns:a16="http://schemas.microsoft.com/office/drawing/2014/main" id="{F431AF62-082B-437B-B81E-DD8075C9674B}"/>
                </a:ext>
              </a:extLst>
            </p:cNvPr>
            <p:cNvSpPr/>
            <p:nvPr/>
          </p:nvSpPr>
          <p:spPr>
            <a:xfrm rot="16200000" flipH="1">
              <a:off x="5485708" y="2946906"/>
              <a:ext cx="2616449" cy="2245259"/>
            </a:xfrm>
            <a:custGeom>
              <a:avLst/>
              <a:gdLst>
                <a:gd name="connsiteX0" fmla="*/ 0 w 1701430"/>
                <a:gd name="connsiteY0" fmla="*/ 3387245 h 3387245"/>
                <a:gd name="connsiteX1" fmla="*/ 850715 w 1701430"/>
                <a:gd name="connsiteY1" fmla="*/ 0 h 3387245"/>
                <a:gd name="connsiteX2" fmla="*/ 1701430 w 1701430"/>
                <a:gd name="connsiteY2" fmla="*/ 3387245 h 3387245"/>
                <a:gd name="connsiteX3" fmla="*/ 0 w 1701430"/>
                <a:gd name="connsiteY3" fmla="*/ 3387245 h 3387245"/>
                <a:gd name="connsiteX0" fmla="*/ 0 w 4535478"/>
                <a:gd name="connsiteY0" fmla="*/ 6800406 h 6800406"/>
                <a:gd name="connsiteX1" fmla="*/ 4535478 w 4535478"/>
                <a:gd name="connsiteY1" fmla="*/ 0 h 6800406"/>
                <a:gd name="connsiteX2" fmla="*/ 1701430 w 4535478"/>
                <a:gd name="connsiteY2" fmla="*/ 6800406 h 6800406"/>
                <a:gd name="connsiteX3" fmla="*/ 0 w 4535478"/>
                <a:gd name="connsiteY3" fmla="*/ 6800406 h 6800406"/>
                <a:gd name="connsiteX0" fmla="*/ 0 w 4535478"/>
                <a:gd name="connsiteY0" fmla="*/ 6800406 h 6800406"/>
                <a:gd name="connsiteX1" fmla="*/ 3933834 w 4535478"/>
                <a:gd name="connsiteY1" fmla="*/ 889110 h 6800406"/>
                <a:gd name="connsiteX2" fmla="*/ 4535478 w 4535478"/>
                <a:gd name="connsiteY2" fmla="*/ 0 h 6800406"/>
                <a:gd name="connsiteX3" fmla="*/ 1701430 w 4535478"/>
                <a:gd name="connsiteY3" fmla="*/ 6800406 h 6800406"/>
                <a:gd name="connsiteX4" fmla="*/ 0 w 4535478"/>
                <a:gd name="connsiteY4" fmla="*/ 6800406 h 6800406"/>
                <a:gd name="connsiteX0" fmla="*/ 0 w 4535478"/>
                <a:gd name="connsiteY0" fmla="*/ 7487133 h 7487133"/>
                <a:gd name="connsiteX1" fmla="*/ 4338880 w 4535478"/>
                <a:gd name="connsiteY1" fmla="*/ 0 h 7487133"/>
                <a:gd name="connsiteX2" fmla="*/ 4535478 w 4535478"/>
                <a:gd name="connsiteY2" fmla="*/ 686727 h 7487133"/>
                <a:gd name="connsiteX3" fmla="*/ 1701430 w 4535478"/>
                <a:gd name="connsiteY3" fmla="*/ 7487133 h 7487133"/>
                <a:gd name="connsiteX4" fmla="*/ 0 w 4535478"/>
                <a:gd name="connsiteY4" fmla="*/ 7487133 h 7487133"/>
                <a:gd name="connsiteX0" fmla="*/ 0 w 4535478"/>
                <a:gd name="connsiteY0" fmla="*/ 7487133 h 7487133"/>
                <a:gd name="connsiteX1" fmla="*/ 4338880 w 4535478"/>
                <a:gd name="connsiteY1" fmla="*/ 0 h 7487133"/>
                <a:gd name="connsiteX2" fmla="*/ 4535478 w 4535478"/>
                <a:gd name="connsiteY2" fmla="*/ 1554900 h 7487133"/>
                <a:gd name="connsiteX3" fmla="*/ 1701430 w 4535478"/>
                <a:gd name="connsiteY3" fmla="*/ 7487133 h 7487133"/>
                <a:gd name="connsiteX4" fmla="*/ 0 w 4535478"/>
                <a:gd name="connsiteY4" fmla="*/ 7487133 h 748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5478" h="7487133">
                  <a:moveTo>
                    <a:pt x="0" y="7487133"/>
                  </a:moveTo>
                  <a:lnTo>
                    <a:pt x="4338880" y="0"/>
                  </a:lnTo>
                  <a:lnTo>
                    <a:pt x="4535478" y="1554900"/>
                  </a:lnTo>
                  <a:lnTo>
                    <a:pt x="1701430" y="7487133"/>
                  </a:lnTo>
                  <a:lnTo>
                    <a:pt x="0" y="7487133"/>
                  </a:lnTo>
                  <a:close/>
                </a:path>
              </a:pathLst>
            </a:custGeom>
            <a:solidFill>
              <a:srgbClr val="486C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Triângulo isósceles 5">
              <a:extLst>
                <a:ext uri="{FF2B5EF4-FFF2-40B4-BE49-F238E27FC236}">
                  <a16:creationId xmlns:a16="http://schemas.microsoft.com/office/drawing/2014/main" id="{7CCD2B8C-E86F-4C71-B881-7B3705BCF8B1}"/>
                </a:ext>
              </a:extLst>
            </p:cNvPr>
            <p:cNvSpPr/>
            <p:nvPr/>
          </p:nvSpPr>
          <p:spPr>
            <a:xfrm rot="5400000">
              <a:off x="1313805" y="542048"/>
              <a:ext cx="5107842" cy="4564365"/>
            </a:xfrm>
            <a:custGeom>
              <a:avLst/>
              <a:gdLst>
                <a:gd name="connsiteX0" fmla="*/ 0 w 1701430"/>
                <a:gd name="connsiteY0" fmla="*/ 3387245 h 3387245"/>
                <a:gd name="connsiteX1" fmla="*/ 850715 w 1701430"/>
                <a:gd name="connsiteY1" fmla="*/ 0 h 3387245"/>
                <a:gd name="connsiteX2" fmla="*/ 1701430 w 1701430"/>
                <a:gd name="connsiteY2" fmla="*/ 3387245 h 3387245"/>
                <a:gd name="connsiteX3" fmla="*/ 0 w 1701430"/>
                <a:gd name="connsiteY3" fmla="*/ 3387245 h 3387245"/>
                <a:gd name="connsiteX0" fmla="*/ 0 w 4535478"/>
                <a:gd name="connsiteY0" fmla="*/ 6800406 h 6800406"/>
                <a:gd name="connsiteX1" fmla="*/ 4535478 w 4535478"/>
                <a:gd name="connsiteY1" fmla="*/ 0 h 6800406"/>
                <a:gd name="connsiteX2" fmla="*/ 1701430 w 4535478"/>
                <a:gd name="connsiteY2" fmla="*/ 6800406 h 6800406"/>
                <a:gd name="connsiteX3" fmla="*/ 0 w 4535478"/>
                <a:gd name="connsiteY3" fmla="*/ 6800406 h 6800406"/>
                <a:gd name="connsiteX0" fmla="*/ 0 w 4535478"/>
                <a:gd name="connsiteY0" fmla="*/ 6800406 h 6800406"/>
                <a:gd name="connsiteX1" fmla="*/ 4535478 w 4535478"/>
                <a:gd name="connsiteY1" fmla="*/ 0 h 6800406"/>
                <a:gd name="connsiteX2" fmla="*/ 4372988 w 4535478"/>
                <a:gd name="connsiteY2" fmla="*/ 391200 h 6800406"/>
                <a:gd name="connsiteX3" fmla="*/ 1701430 w 4535478"/>
                <a:gd name="connsiteY3" fmla="*/ 6800406 h 6800406"/>
                <a:gd name="connsiteX4" fmla="*/ 0 w 4535478"/>
                <a:gd name="connsiteY4" fmla="*/ 6800406 h 6800406"/>
                <a:gd name="connsiteX0" fmla="*/ 0 w 4535478"/>
                <a:gd name="connsiteY0" fmla="*/ 6800406 h 6800406"/>
                <a:gd name="connsiteX1" fmla="*/ 4535478 w 4535478"/>
                <a:gd name="connsiteY1" fmla="*/ 0 h 6800406"/>
                <a:gd name="connsiteX2" fmla="*/ 4532805 w 4535478"/>
                <a:gd name="connsiteY2" fmla="*/ 330580 h 6800406"/>
                <a:gd name="connsiteX3" fmla="*/ 1701430 w 4535478"/>
                <a:gd name="connsiteY3" fmla="*/ 6800406 h 6800406"/>
                <a:gd name="connsiteX4" fmla="*/ 0 w 4535478"/>
                <a:gd name="connsiteY4" fmla="*/ 6800406 h 6800406"/>
                <a:gd name="connsiteX0" fmla="*/ 0 w 5913210"/>
                <a:gd name="connsiteY0" fmla="*/ 6815560 h 6815559"/>
                <a:gd name="connsiteX1" fmla="*/ 5913210 w 5913210"/>
                <a:gd name="connsiteY1" fmla="*/ 0 h 6815559"/>
                <a:gd name="connsiteX2" fmla="*/ 5910537 w 5913210"/>
                <a:gd name="connsiteY2" fmla="*/ 330580 h 6815559"/>
                <a:gd name="connsiteX3" fmla="*/ 3079162 w 5913210"/>
                <a:gd name="connsiteY3" fmla="*/ 6800406 h 6815559"/>
                <a:gd name="connsiteX4" fmla="*/ 0 w 5913210"/>
                <a:gd name="connsiteY4" fmla="*/ 6815560 h 6815559"/>
                <a:gd name="connsiteX0" fmla="*/ 0 w 5910537"/>
                <a:gd name="connsiteY0" fmla="*/ 7259967 h 7259967"/>
                <a:gd name="connsiteX1" fmla="*/ 5905862 w 5910537"/>
                <a:gd name="connsiteY1" fmla="*/ 0 h 7259967"/>
                <a:gd name="connsiteX2" fmla="*/ 5910537 w 5910537"/>
                <a:gd name="connsiteY2" fmla="*/ 774987 h 7259967"/>
                <a:gd name="connsiteX3" fmla="*/ 3079162 w 5910537"/>
                <a:gd name="connsiteY3" fmla="*/ 7244813 h 7259967"/>
                <a:gd name="connsiteX4" fmla="*/ 0 w 5910537"/>
                <a:gd name="connsiteY4" fmla="*/ 7259967 h 7259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0537" h="7259967">
                  <a:moveTo>
                    <a:pt x="0" y="7259967"/>
                  </a:moveTo>
                  <a:lnTo>
                    <a:pt x="5905862" y="0"/>
                  </a:lnTo>
                  <a:cubicBezTo>
                    <a:pt x="5907420" y="258329"/>
                    <a:pt x="5908979" y="516658"/>
                    <a:pt x="5910537" y="774987"/>
                  </a:cubicBezTo>
                  <a:lnTo>
                    <a:pt x="3079162" y="7244813"/>
                  </a:lnTo>
                  <a:lnTo>
                    <a:pt x="0" y="7259967"/>
                  </a:lnTo>
                  <a:close/>
                </a:path>
              </a:pathLst>
            </a:custGeom>
            <a:solidFill>
              <a:srgbClr val="324B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8" name="Triângulo isósceles 5">
              <a:extLst>
                <a:ext uri="{FF2B5EF4-FFF2-40B4-BE49-F238E27FC236}">
                  <a16:creationId xmlns:a16="http://schemas.microsoft.com/office/drawing/2014/main" id="{FD754386-B57F-47D8-AF1F-2B4ECA127B32}"/>
                </a:ext>
              </a:extLst>
            </p:cNvPr>
            <p:cNvSpPr/>
            <p:nvPr/>
          </p:nvSpPr>
          <p:spPr>
            <a:xfrm rot="5400000">
              <a:off x="9546768" y="1140156"/>
              <a:ext cx="2616451" cy="5876862"/>
            </a:xfrm>
            <a:custGeom>
              <a:avLst/>
              <a:gdLst>
                <a:gd name="connsiteX0" fmla="*/ 0 w 1701430"/>
                <a:gd name="connsiteY0" fmla="*/ 3387245 h 3387245"/>
                <a:gd name="connsiteX1" fmla="*/ 850715 w 1701430"/>
                <a:gd name="connsiteY1" fmla="*/ 0 h 3387245"/>
                <a:gd name="connsiteX2" fmla="*/ 1701430 w 1701430"/>
                <a:gd name="connsiteY2" fmla="*/ 3387245 h 3387245"/>
                <a:gd name="connsiteX3" fmla="*/ 0 w 1701430"/>
                <a:gd name="connsiteY3" fmla="*/ 3387245 h 3387245"/>
                <a:gd name="connsiteX0" fmla="*/ 0 w 4535478"/>
                <a:gd name="connsiteY0" fmla="*/ 6800406 h 6800406"/>
                <a:gd name="connsiteX1" fmla="*/ 4535478 w 4535478"/>
                <a:gd name="connsiteY1" fmla="*/ 0 h 6800406"/>
                <a:gd name="connsiteX2" fmla="*/ 1701430 w 4535478"/>
                <a:gd name="connsiteY2" fmla="*/ 6800406 h 6800406"/>
                <a:gd name="connsiteX3" fmla="*/ 0 w 4535478"/>
                <a:gd name="connsiteY3" fmla="*/ 6800406 h 6800406"/>
                <a:gd name="connsiteX0" fmla="*/ 0 w 4535478"/>
                <a:gd name="connsiteY0" fmla="*/ 6800406 h 6800406"/>
                <a:gd name="connsiteX1" fmla="*/ 4535478 w 4535478"/>
                <a:gd name="connsiteY1" fmla="*/ 0 h 6800406"/>
                <a:gd name="connsiteX2" fmla="*/ 1503297 w 4535478"/>
                <a:gd name="connsiteY2" fmla="*/ 6800406 h 6800406"/>
                <a:gd name="connsiteX3" fmla="*/ 0 w 4535478"/>
                <a:gd name="connsiteY3" fmla="*/ 6800406 h 6800406"/>
                <a:gd name="connsiteX0" fmla="*/ 0 w 4535478"/>
                <a:gd name="connsiteY0" fmla="*/ 6800406 h 6800406"/>
                <a:gd name="connsiteX1" fmla="*/ 4535478 w 4535478"/>
                <a:gd name="connsiteY1" fmla="*/ 0 h 6800406"/>
                <a:gd name="connsiteX2" fmla="*/ 1684919 w 4535478"/>
                <a:gd name="connsiteY2" fmla="*/ 6800406 h 6800406"/>
                <a:gd name="connsiteX3" fmla="*/ 0 w 4535478"/>
                <a:gd name="connsiteY3" fmla="*/ 6800406 h 6800406"/>
                <a:gd name="connsiteX0" fmla="*/ 0 w 4535478"/>
                <a:gd name="connsiteY0" fmla="*/ 6800406 h 6800406"/>
                <a:gd name="connsiteX1" fmla="*/ 4071214 w 4535478"/>
                <a:gd name="connsiteY1" fmla="*/ 683355 h 6800406"/>
                <a:gd name="connsiteX2" fmla="*/ 4535478 w 4535478"/>
                <a:gd name="connsiteY2" fmla="*/ 0 h 6800406"/>
                <a:gd name="connsiteX3" fmla="*/ 1684919 w 4535478"/>
                <a:gd name="connsiteY3" fmla="*/ 6800406 h 6800406"/>
                <a:gd name="connsiteX4" fmla="*/ 0 w 4535478"/>
                <a:gd name="connsiteY4" fmla="*/ 6800406 h 6800406"/>
                <a:gd name="connsiteX0" fmla="*/ 0 w 4535478"/>
                <a:gd name="connsiteY0" fmla="*/ 6800407 h 6800407"/>
                <a:gd name="connsiteX1" fmla="*/ 3947380 w 4535478"/>
                <a:gd name="connsiteY1" fmla="*/ 0 h 6800407"/>
                <a:gd name="connsiteX2" fmla="*/ 4535478 w 4535478"/>
                <a:gd name="connsiteY2" fmla="*/ 1 h 6800407"/>
                <a:gd name="connsiteX3" fmla="*/ 1684919 w 4535478"/>
                <a:gd name="connsiteY3" fmla="*/ 6800407 h 6800407"/>
                <a:gd name="connsiteX4" fmla="*/ 0 w 4535478"/>
                <a:gd name="connsiteY4" fmla="*/ 6800407 h 680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5478" h="6800407">
                  <a:moveTo>
                    <a:pt x="0" y="6800407"/>
                  </a:moveTo>
                  <a:lnTo>
                    <a:pt x="3947380" y="0"/>
                  </a:lnTo>
                  <a:lnTo>
                    <a:pt x="4535478" y="1"/>
                  </a:lnTo>
                  <a:lnTo>
                    <a:pt x="1684919" y="6800407"/>
                  </a:lnTo>
                  <a:lnTo>
                    <a:pt x="0" y="6800407"/>
                  </a:lnTo>
                  <a:close/>
                </a:path>
              </a:pathLst>
            </a:custGeom>
            <a:solidFill>
              <a:srgbClr val="324B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9D1D7249-A1C6-4C8F-B000-1EF89635F1A3}"/>
              </a:ext>
            </a:extLst>
          </p:cNvPr>
          <p:cNvGrpSpPr/>
          <p:nvPr/>
        </p:nvGrpSpPr>
        <p:grpSpPr>
          <a:xfrm>
            <a:off x="670136" y="5410200"/>
            <a:ext cx="82339" cy="847725"/>
            <a:chOff x="670136" y="5334000"/>
            <a:chExt cx="82339" cy="865405"/>
          </a:xfrm>
        </p:grpSpPr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5BF5C92F-CF86-491D-9284-B875204FB9C7}"/>
                </a:ext>
              </a:extLst>
            </p:cNvPr>
            <p:cNvSpPr/>
            <p:nvPr/>
          </p:nvSpPr>
          <p:spPr>
            <a:xfrm>
              <a:off x="670136" y="5334000"/>
              <a:ext cx="82339" cy="288131"/>
            </a:xfrm>
            <a:prstGeom prst="rect">
              <a:avLst/>
            </a:prstGeom>
            <a:solidFill>
              <a:srgbClr val="CE3E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28F0B49E-A8DD-442D-84B4-78CCDB758205}"/>
                </a:ext>
              </a:extLst>
            </p:cNvPr>
            <p:cNvSpPr/>
            <p:nvPr/>
          </p:nvSpPr>
          <p:spPr>
            <a:xfrm>
              <a:off x="670136" y="5622131"/>
              <a:ext cx="82339" cy="288131"/>
            </a:xfrm>
            <a:prstGeom prst="rect">
              <a:avLst/>
            </a:prstGeom>
            <a:solidFill>
              <a:srgbClr val="E571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4CF96A54-BF1D-4CAB-840F-B184137F32D7}"/>
                </a:ext>
              </a:extLst>
            </p:cNvPr>
            <p:cNvSpPr/>
            <p:nvPr/>
          </p:nvSpPr>
          <p:spPr>
            <a:xfrm>
              <a:off x="670136" y="5911274"/>
              <a:ext cx="82339" cy="288131"/>
            </a:xfrm>
            <a:prstGeom prst="rect">
              <a:avLst/>
            </a:prstGeom>
            <a:solidFill>
              <a:srgbClr val="EEBB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10" name="Imagem 9" descr="Uma imagem contendo Texto&#10;&#10;Descrição gerada automaticamente">
            <a:extLst>
              <a:ext uri="{FF2B5EF4-FFF2-40B4-BE49-F238E27FC236}">
                <a16:creationId xmlns:a16="http://schemas.microsoft.com/office/drawing/2014/main" id="{5A44F7C5-0E2F-E387-BDC8-2ADEB55149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1479" y="4884111"/>
            <a:ext cx="2680532" cy="1536172"/>
          </a:xfrm>
          <a:prstGeom prst="rect">
            <a:avLst/>
          </a:prstGeom>
        </p:spPr>
      </p:pic>
      <p:pic>
        <p:nvPicPr>
          <p:cNvPr id="11" name="Imagem 10" descr="Texto&#10;&#10;Descrição gerada automaticamente com confiança média">
            <a:extLst>
              <a:ext uri="{FF2B5EF4-FFF2-40B4-BE49-F238E27FC236}">
                <a16:creationId xmlns:a16="http://schemas.microsoft.com/office/drawing/2014/main" id="{C7D7AC96-BF75-D5A2-5C61-2CF0874160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1615" y="1203579"/>
            <a:ext cx="4371265" cy="2459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4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usiness-financial-analysis-report-RAEUH7N.jpg">
            <a:extLst>
              <a:ext uri="{FF2B5EF4-FFF2-40B4-BE49-F238E27FC236}">
                <a16:creationId xmlns:a16="http://schemas.microsoft.com/office/drawing/2014/main" id="{E1A88092-0884-4152-FE96-B265BF9405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773" r="22987" b="-2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3" name="Capital Operativo">
            <a:extLst>
              <a:ext uri="{FF2B5EF4-FFF2-40B4-BE49-F238E27FC236}">
                <a16:creationId xmlns:a16="http://schemas.microsoft.com/office/drawing/2014/main" id="{0EEF176F-E767-9114-8B0C-81EA7A12CA8E}"/>
              </a:ext>
            </a:extLst>
          </p:cNvPr>
          <p:cNvSpPr txBox="1"/>
          <p:nvPr/>
        </p:nvSpPr>
        <p:spPr>
          <a:xfrm>
            <a:off x="557991" y="0"/>
            <a:ext cx="4023360" cy="3204134"/>
          </a:xfrm>
          <a:prstGeom prst="rect">
            <a:avLst/>
          </a:prstGeom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91440" tIns="45720" rIns="91440" bIns="45720" rtlCol="0" anchor="b">
            <a:normAutofit/>
          </a:bodyPr>
          <a:lstStyle>
            <a:defPPr>
              <a:defRPr lang="pt-BR"/>
            </a:defPPr>
            <a:lvl1pPr>
              <a:spcBef>
                <a:spcPts val="850"/>
              </a:spcBef>
              <a:defRPr sz="2800" b="1">
                <a:solidFill>
                  <a:schemeClr val="bg1">
                    <a:lumMod val="9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PROJETO PADRÃO DE IGREJAS</a:t>
            </a:r>
          </a:p>
        </p:txBody>
      </p:sp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A94145F-995D-579D-1072-1E3DC36BFB76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m 4" descr="Texto&#10;&#10;Descrição gerada automaticamente com confiança média">
            <a:extLst>
              <a:ext uri="{FF2B5EF4-FFF2-40B4-BE49-F238E27FC236}">
                <a16:creationId xmlns:a16="http://schemas.microsoft.com/office/drawing/2014/main" id="{44544BBE-CFB3-2E55-A4C9-6B9032C92B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049293"/>
            <a:ext cx="2690965" cy="151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994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Casa em construção&#10;&#10;Descrição gerada automaticamente com confiança baixa">
            <a:extLst>
              <a:ext uri="{FF2B5EF4-FFF2-40B4-BE49-F238E27FC236}">
                <a16:creationId xmlns:a16="http://schemas.microsoft.com/office/drawing/2014/main" id="{7ED3BAA1-7F57-F88E-9DE8-05A0857BC0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683519D-5087-7701-4B60-EFB42E065F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110865" y="555727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dirty="0">
                <a:solidFill>
                  <a:schemeClr val="tx2"/>
                </a:solidFill>
                <a:latin typeface="Raleway" pitchFamily="2" charset="77"/>
              </a:rPr>
              <a:t>IASD São Caetano</a:t>
            </a:r>
          </a:p>
        </p:txBody>
      </p:sp>
    </p:spTree>
    <p:extLst>
      <p:ext uri="{BB962C8B-B14F-4D97-AF65-F5344CB8AC3E}">
        <p14:creationId xmlns:p14="http://schemas.microsoft.com/office/powerpoint/2010/main" val="363484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A69AAE0-49D5-4C8B-8BA2-55898C00E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 descr="Uma imagem contendo grama, ao ar livre, trem, edifício&#10;&#10;Descrição gerada automaticamente">
            <a:extLst>
              <a:ext uri="{FF2B5EF4-FFF2-40B4-BE49-F238E27FC236}">
                <a16:creationId xmlns:a16="http://schemas.microsoft.com/office/drawing/2014/main" id="{098BA1FE-D6BC-5AAE-CA50-16C28E591A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0" r="19100"/>
          <a:stretch/>
        </p:blipFill>
        <p:spPr>
          <a:xfrm>
            <a:off x="-4" y="-4"/>
            <a:ext cx="7534640" cy="6857984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683519D-5087-7701-4B60-EFB42E065F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3650" y="3962400"/>
            <a:ext cx="5505814" cy="1690409"/>
          </a:xfrm>
        </p:spPr>
        <p:txBody>
          <a:bodyPr anchor="b">
            <a:normAutofit/>
          </a:bodyPr>
          <a:lstStyle/>
          <a:p>
            <a:pPr algn="l"/>
            <a:r>
              <a:rPr lang="pt-BR" sz="4400" b="1" dirty="0">
                <a:solidFill>
                  <a:schemeClr val="accent1">
                    <a:lumMod val="50000"/>
                  </a:schemeClr>
                </a:solidFill>
                <a:latin typeface="Raleway" pitchFamily="2" charset="77"/>
              </a:rPr>
              <a:t>IASD </a:t>
            </a:r>
            <a:br>
              <a:rPr lang="pt-BR" sz="4400" b="1" dirty="0">
                <a:solidFill>
                  <a:schemeClr val="accent1">
                    <a:lumMod val="50000"/>
                  </a:schemeClr>
                </a:solidFill>
                <a:latin typeface="Raleway" pitchFamily="2" charset="77"/>
              </a:rPr>
            </a:br>
            <a:r>
              <a:rPr lang="pt-BR" sz="4400" b="1" dirty="0">
                <a:solidFill>
                  <a:schemeClr val="accent1">
                    <a:lumMod val="50000"/>
                  </a:schemeClr>
                </a:solidFill>
                <a:latin typeface="Raleway" pitchFamily="2" charset="77"/>
              </a:rPr>
              <a:t>São José da Lapa</a:t>
            </a:r>
          </a:p>
        </p:txBody>
      </p:sp>
      <p:pic>
        <p:nvPicPr>
          <p:cNvPr id="6" name="Imagem 5" descr="Uma imagem contendo grama, ao ar livre, edifício, coberto&#10;&#10;Descrição gerada automaticamente">
            <a:extLst>
              <a:ext uri="{FF2B5EF4-FFF2-40B4-BE49-F238E27FC236}">
                <a16:creationId xmlns:a16="http://schemas.microsoft.com/office/drawing/2014/main" id="{59B0C082-0584-E7A4-097E-0D26C2A46B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2" r="17935" b="-1"/>
          <a:stretch/>
        </p:blipFill>
        <p:spPr>
          <a:xfrm>
            <a:off x="7653541" y="6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  <p:pic>
        <p:nvPicPr>
          <p:cNvPr id="3" name="Imagem 2" descr="Texto&#10;&#10;Descrição gerada automaticamente com confiança média">
            <a:extLst>
              <a:ext uri="{FF2B5EF4-FFF2-40B4-BE49-F238E27FC236}">
                <a16:creationId xmlns:a16="http://schemas.microsoft.com/office/drawing/2014/main" id="{8774637C-BB10-9681-2C62-42C55A3546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7731" y="5652809"/>
            <a:ext cx="2690965" cy="151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871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A69AAE0-49D5-4C8B-8BA2-55898C00E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 descr="Uma imagem contendo ao ar livre, girafa, grama, pequeno&#10;&#10;Descrição gerada automaticamente">
            <a:extLst>
              <a:ext uri="{FF2B5EF4-FFF2-40B4-BE49-F238E27FC236}">
                <a16:creationId xmlns:a16="http://schemas.microsoft.com/office/drawing/2014/main" id="{1574977A-17DB-4D94-C0A3-C98CB0EA0D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4" r="17849"/>
          <a:stretch/>
        </p:blipFill>
        <p:spPr>
          <a:xfrm>
            <a:off x="-4" y="-4"/>
            <a:ext cx="7534640" cy="6857984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279FB665-C8F6-0CBC-E7B5-FB61CDB5F83F}"/>
              </a:ext>
            </a:extLst>
          </p:cNvPr>
          <p:cNvSpPr txBox="1">
            <a:spLocks/>
          </p:cNvSpPr>
          <p:nvPr/>
        </p:nvSpPr>
        <p:spPr>
          <a:xfrm>
            <a:off x="6343650" y="3962400"/>
            <a:ext cx="5505814" cy="16904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b="1" kern="1200" dirty="0">
                <a:solidFill>
                  <a:schemeClr val="accent1">
                    <a:lumMod val="50000"/>
                  </a:schemeClr>
                </a:solidFill>
                <a:latin typeface="Raleway" pitchFamily="2" charset="77"/>
              </a:rPr>
              <a:t>IASD São José de Almeida</a:t>
            </a:r>
          </a:p>
        </p:txBody>
      </p:sp>
      <p:pic>
        <p:nvPicPr>
          <p:cNvPr id="2" name="Imagem 1" descr="Texto&#10;&#10;Descrição gerada automaticamente com confiança média">
            <a:extLst>
              <a:ext uri="{FF2B5EF4-FFF2-40B4-BE49-F238E27FC236}">
                <a16:creationId xmlns:a16="http://schemas.microsoft.com/office/drawing/2014/main" id="{126F99BB-4F6C-930C-3910-33AAB04BBB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46" r="19110" b="-1"/>
          <a:stretch/>
        </p:blipFill>
        <p:spPr>
          <a:xfrm>
            <a:off x="7653541" y="6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1420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48D9584-D2FD-48CE-9E17-4E250B743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 descr="Texto&#10;&#10;Descrição gerada automaticamente com confiança média">
            <a:extLst>
              <a:ext uri="{FF2B5EF4-FFF2-40B4-BE49-F238E27FC236}">
                <a16:creationId xmlns:a16="http://schemas.microsoft.com/office/drawing/2014/main" id="{636FD1B3-157D-582E-9921-7029CB7D77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97" r="10862"/>
          <a:stretch/>
        </p:blipFill>
        <p:spPr>
          <a:xfrm>
            <a:off x="35772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4" name="Imagem 3" descr="Uma imagem contendo edifício, no interior, tijolo, quarto&#10;&#10;Descrição gerada automaticamente">
            <a:extLst>
              <a:ext uri="{FF2B5EF4-FFF2-40B4-BE49-F238E27FC236}">
                <a16:creationId xmlns:a16="http://schemas.microsoft.com/office/drawing/2014/main" id="{3DAB3E87-B642-C60B-6FD3-447A70BCAF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4" r="1" b="22630"/>
          <a:stretch/>
        </p:blipFill>
        <p:spPr>
          <a:xfrm>
            <a:off x="7822523" y="3456433"/>
            <a:ext cx="4369477" cy="3401568"/>
          </a:xfrm>
          <a:custGeom>
            <a:avLst/>
            <a:gdLst/>
            <a:ahLst/>
            <a:cxnLst/>
            <a:rect l="l" t="t" r="r" b="b"/>
            <a:pathLst>
              <a:path w="4369477" h="3401568">
                <a:moveTo>
                  <a:pt x="781270" y="0"/>
                </a:moveTo>
                <a:lnTo>
                  <a:pt x="4369477" y="0"/>
                </a:lnTo>
                <a:lnTo>
                  <a:pt x="4369477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6" name="Imagem 5" descr="Uma imagem contendo ao ar livre, edifício, grande, rua&#10;&#10;Descrição gerada automaticamente">
            <a:extLst>
              <a:ext uri="{FF2B5EF4-FFF2-40B4-BE49-F238E27FC236}">
                <a16:creationId xmlns:a16="http://schemas.microsoft.com/office/drawing/2014/main" id="{AA8AFE7C-48B0-08BF-AADC-85F593B97E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39" r="-2" b="22265"/>
          <a:stretch/>
        </p:blipFill>
        <p:spPr>
          <a:xfrm>
            <a:off x="3630260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CA17DEF4-6C5D-41C6-8D93-5C7CFD7AD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7" name="Freeform: Shape 16">
            <a:extLst>
              <a:ext uri="{FF2B5EF4-FFF2-40B4-BE49-F238E27FC236}">
                <a16:creationId xmlns:a16="http://schemas.microsoft.com/office/drawing/2014/main" id="{22BBC5A3-5C8C-4FB9-AEFF-8778D2C98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A83D36E-58A6-3AC9-6C6A-4B737505E54B}"/>
              </a:ext>
            </a:extLst>
          </p:cNvPr>
          <p:cNvSpPr txBox="1">
            <a:spLocks/>
          </p:cNvSpPr>
          <p:nvPr/>
        </p:nvSpPr>
        <p:spPr>
          <a:xfrm>
            <a:off x="438912" y="1508760"/>
            <a:ext cx="3429000" cy="28986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000" b="1" kern="1200" dirty="0">
                <a:solidFill>
                  <a:schemeClr val="accent1">
                    <a:lumMod val="50000"/>
                  </a:schemeClr>
                </a:solidFill>
                <a:latin typeface="Raleway" pitchFamily="2" charset="77"/>
              </a:rPr>
              <a:t>IASD Cristina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B917E8-D696-4787-96D6-521A9C42F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m 7" descr="Ponte por cima de entrada de estabelecimento&#10;&#10;Descrição gerada automaticamente com confiança baixa">
            <a:extLst>
              <a:ext uri="{FF2B5EF4-FFF2-40B4-BE49-F238E27FC236}">
                <a16:creationId xmlns:a16="http://schemas.microsoft.com/office/drawing/2014/main" id="{05223A0E-BB8C-90E4-A071-40C0C14D16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95" r="-2" b="26513"/>
          <a:stretch/>
        </p:blipFill>
        <p:spPr>
          <a:xfrm>
            <a:off x="7845207" y="10"/>
            <a:ext cx="4346795" cy="3401558"/>
          </a:xfrm>
          <a:custGeom>
            <a:avLst/>
            <a:gdLst/>
            <a:ahLst/>
            <a:cxnLst/>
            <a:rect l="l" t="t" r="r" b="b"/>
            <a:pathLst>
              <a:path w="4346795" h="3401568">
                <a:moveTo>
                  <a:pt x="0" y="0"/>
                </a:moveTo>
                <a:lnTo>
                  <a:pt x="4346795" y="0"/>
                </a:lnTo>
                <a:lnTo>
                  <a:pt x="4346795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9F4C545-E278-42ED-9B78-2EBA46444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5797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BBD5B30-C741-4E67-AFD8-17917090AB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m 5" descr="Uma imagem contendo edifício, pendurado, balanço, ponte&#10;&#10;Descrição gerada automaticamente">
            <a:extLst>
              <a:ext uri="{FF2B5EF4-FFF2-40B4-BE49-F238E27FC236}">
                <a16:creationId xmlns:a16="http://schemas.microsoft.com/office/drawing/2014/main" id="{39F4B3C3-EFAF-C2AF-EAC2-01B7B8EFF8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31" r="26090"/>
          <a:stretch/>
        </p:blipFill>
        <p:spPr>
          <a:xfrm>
            <a:off x="7817583" y="10"/>
            <a:ext cx="4374417" cy="6857990"/>
          </a:xfrm>
          <a:custGeom>
            <a:avLst/>
            <a:gdLst/>
            <a:ahLst/>
            <a:cxnLst/>
            <a:rect l="l" t="t" r="r" b="b"/>
            <a:pathLst>
              <a:path w="4374417" h="6858000">
                <a:moveTo>
                  <a:pt x="22719" y="0"/>
                </a:moveTo>
                <a:lnTo>
                  <a:pt x="4374417" y="0"/>
                </a:lnTo>
                <a:lnTo>
                  <a:pt x="4374417" y="6858000"/>
                </a:lnTo>
                <a:lnTo>
                  <a:pt x="0" y="6858000"/>
                </a:lnTo>
                <a:lnTo>
                  <a:pt x="6670" y="6845555"/>
                </a:lnTo>
                <a:cubicBezTo>
                  <a:pt x="495881" y="5886487"/>
                  <a:pt x="785588" y="4695963"/>
                  <a:pt x="785588" y="3406233"/>
                </a:cubicBezTo>
                <a:cubicBezTo>
                  <a:pt x="785588" y="2215714"/>
                  <a:pt x="538737" y="1109724"/>
                  <a:pt x="115983" y="192283"/>
                </a:cubicBezTo>
                <a:close/>
              </a:path>
            </a:pathLst>
          </a:custGeom>
        </p:spPr>
      </p:pic>
      <p:pic>
        <p:nvPicPr>
          <p:cNvPr id="3" name="Imagem 2" descr="Texto&#10;&#10;Descrição gerada automaticamente com confiança média">
            <a:extLst>
              <a:ext uri="{FF2B5EF4-FFF2-40B4-BE49-F238E27FC236}">
                <a16:creationId xmlns:a16="http://schemas.microsoft.com/office/drawing/2014/main" id="{75A871BA-FAD6-81E0-51F3-769126151F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97" r="10862"/>
          <a:stretch/>
        </p:blipFill>
        <p:spPr>
          <a:xfrm>
            <a:off x="35723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4" name="Imagem 3" descr="Uma imagem contendo edifício, ponte, barco, grande&#10;&#10;Descrição gerada automaticamente">
            <a:extLst>
              <a:ext uri="{FF2B5EF4-FFF2-40B4-BE49-F238E27FC236}">
                <a16:creationId xmlns:a16="http://schemas.microsoft.com/office/drawing/2014/main" id="{402883D3-8EA6-0EF0-E073-BF85DABF80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2" r="10771" b="1"/>
          <a:stretch/>
        </p:blipFill>
        <p:spPr>
          <a:xfrm>
            <a:off x="362535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189BBEAA-BB93-4878-8C95-3C8AADE2E0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D529C0C6-AAEB-4982-A9E6-BC6A8B2AEF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E9FD175-D7E5-E9A1-CCF3-ED22E2E34533}"/>
              </a:ext>
            </a:extLst>
          </p:cNvPr>
          <p:cNvSpPr txBox="1">
            <a:spLocks/>
          </p:cNvSpPr>
          <p:nvPr/>
        </p:nvSpPr>
        <p:spPr>
          <a:xfrm>
            <a:off x="438912" y="1508760"/>
            <a:ext cx="3429000" cy="28986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000" b="1" kern="1200" dirty="0">
                <a:solidFill>
                  <a:schemeClr val="accent1">
                    <a:lumMod val="50000"/>
                  </a:schemeClr>
                </a:solidFill>
                <a:latin typeface="Raleway" pitchFamily="2" charset="77"/>
              </a:rPr>
              <a:t>IASD </a:t>
            </a:r>
            <a:r>
              <a:rPr lang="en-US" sz="4000" b="1" kern="1200" dirty="0" err="1">
                <a:solidFill>
                  <a:schemeClr val="accent1">
                    <a:lumMod val="50000"/>
                  </a:schemeClr>
                </a:solidFill>
                <a:latin typeface="Raleway" pitchFamily="2" charset="77"/>
              </a:rPr>
              <a:t>Chácara</a:t>
            </a:r>
            <a:endParaRPr lang="en-US" sz="4000" b="1" kern="1200" dirty="0">
              <a:solidFill>
                <a:schemeClr val="accent1">
                  <a:lumMod val="50000"/>
                </a:schemeClr>
              </a:solidFill>
              <a:latin typeface="Raleway" pitchFamily="2" charset="77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0D36F24-5EC0-4A09-9836-6580E1D4B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C0B334E-66E0-442A-8306-19629EC2DC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5745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BBD5B30-C741-4E67-AFD8-17917090AB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 descr="Castelo em frente a casa&#10;&#10;Descrição gerada automaticamente">
            <a:extLst>
              <a:ext uri="{FF2B5EF4-FFF2-40B4-BE49-F238E27FC236}">
                <a16:creationId xmlns:a16="http://schemas.microsoft.com/office/drawing/2014/main" id="{87FB7846-4D14-A2EA-1A99-69A6419A87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88" r="17573"/>
          <a:stretch/>
        </p:blipFill>
        <p:spPr>
          <a:xfrm>
            <a:off x="7817583" y="10"/>
            <a:ext cx="4374417" cy="6857990"/>
          </a:xfrm>
          <a:custGeom>
            <a:avLst/>
            <a:gdLst/>
            <a:ahLst/>
            <a:cxnLst/>
            <a:rect l="l" t="t" r="r" b="b"/>
            <a:pathLst>
              <a:path w="4374417" h="6858000">
                <a:moveTo>
                  <a:pt x="22719" y="0"/>
                </a:moveTo>
                <a:lnTo>
                  <a:pt x="4374417" y="0"/>
                </a:lnTo>
                <a:lnTo>
                  <a:pt x="4374417" y="6858000"/>
                </a:lnTo>
                <a:lnTo>
                  <a:pt x="0" y="6858000"/>
                </a:lnTo>
                <a:lnTo>
                  <a:pt x="6670" y="6845555"/>
                </a:lnTo>
                <a:cubicBezTo>
                  <a:pt x="495881" y="5886487"/>
                  <a:pt x="785588" y="4695963"/>
                  <a:pt x="785588" y="3406233"/>
                </a:cubicBezTo>
                <a:cubicBezTo>
                  <a:pt x="785588" y="2215714"/>
                  <a:pt x="538737" y="1109724"/>
                  <a:pt x="115983" y="192283"/>
                </a:cubicBezTo>
                <a:close/>
              </a:path>
            </a:pathLst>
          </a:custGeom>
        </p:spPr>
      </p:pic>
      <p:pic>
        <p:nvPicPr>
          <p:cNvPr id="3" name="Imagem 2" descr="Texto&#10;&#10;Descrição gerada automaticamente com confiança média">
            <a:extLst>
              <a:ext uri="{FF2B5EF4-FFF2-40B4-BE49-F238E27FC236}">
                <a16:creationId xmlns:a16="http://schemas.microsoft.com/office/drawing/2014/main" id="{FEC7E4FC-02E6-F8F7-DA9C-02AA8C0EC4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97" r="10862"/>
          <a:stretch/>
        </p:blipFill>
        <p:spPr>
          <a:xfrm>
            <a:off x="35723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6" name="Imagem 5" descr="Uma imagem contendo ao ar livre, água, oceano, navio&#10;&#10;Descrição gerada automaticamente">
            <a:extLst>
              <a:ext uri="{FF2B5EF4-FFF2-40B4-BE49-F238E27FC236}">
                <a16:creationId xmlns:a16="http://schemas.microsoft.com/office/drawing/2014/main" id="{606D4CD5-CF52-A5D1-F350-08446ADF4A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7921"/>
          <a:stretch/>
        </p:blipFill>
        <p:spPr>
          <a:xfrm>
            <a:off x="362535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189BBEAA-BB93-4878-8C95-3C8AADE2E0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D529C0C6-AAEB-4982-A9E6-BC6A8B2AEF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C677A6C-05ED-11A6-A07C-FF488673293C}"/>
              </a:ext>
            </a:extLst>
          </p:cNvPr>
          <p:cNvSpPr txBox="1">
            <a:spLocks/>
          </p:cNvSpPr>
          <p:nvPr/>
        </p:nvSpPr>
        <p:spPr>
          <a:xfrm>
            <a:off x="438912" y="1508760"/>
            <a:ext cx="3429000" cy="28986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000" b="1" kern="1200" dirty="0">
                <a:solidFill>
                  <a:schemeClr val="accent1">
                    <a:lumMod val="50000"/>
                  </a:schemeClr>
                </a:solidFill>
                <a:latin typeface="Raleway" pitchFamily="2" charset="77"/>
              </a:rPr>
              <a:t>IASD </a:t>
            </a:r>
            <a:r>
              <a:rPr lang="en-US" sz="4000" b="1" kern="1200" dirty="0" err="1">
                <a:solidFill>
                  <a:schemeClr val="accent1">
                    <a:lumMod val="50000"/>
                  </a:schemeClr>
                </a:solidFill>
                <a:latin typeface="Raleway" pitchFamily="2" charset="77"/>
              </a:rPr>
              <a:t>Gávea</a:t>
            </a:r>
            <a:endParaRPr lang="en-US" sz="4000" b="1" kern="1200" dirty="0">
              <a:solidFill>
                <a:schemeClr val="accent1">
                  <a:lumMod val="50000"/>
                </a:schemeClr>
              </a:solidFill>
              <a:latin typeface="Raleway" pitchFamily="2" charset="77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0D36F24-5EC0-4A09-9836-6580E1D4B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C0B334E-66E0-442A-8306-19629EC2DC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713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A597D97-203B-498B-95D3-E90DC961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Texto&#10;&#10;Descrição gerada automaticamente com confiança média">
            <a:extLst>
              <a:ext uri="{FF2B5EF4-FFF2-40B4-BE49-F238E27FC236}">
                <a16:creationId xmlns:a16="http://schemas.microsoft.com/office/drawing/2014/main" id="{EE367C23-3681-C520-3139-12706D7020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480" b="16623"/>
          <a:stretch/>
        </p:blipFill>
        <p:spPr>
          <a:xfrm>
            <a:off x="4267201" y="10"/>
            <a:ext cx="7924800" cy="3383270"/>
          </a:xfrm>
          <a:prstGeom prst="rect">
            <a:avLst/>
          </a:prstGeom>
        </p:spPr>
      </p:pic>
      <p:pic>
        <p:nvPicPr>
          <p:cNvPr id="4" name="business-financial-analysis-report-RAEUH7N.jpg">
            <a:extLst>
              <a:ext uri="{FF2B5EF4-FFF2-40B4-BE49-F238E27FC236}">
                <a16:creationId xmlns:a16="http://schemas.microsoft.com/office/drawing/2014/main" id="{E1A88092-0884-4152-FE96-B265BF9405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04" r="2" b="19915"/>
          <a:stretch/>
        </p:blipFill>
        <p:spPr>
          <a:xfrm>
            <a:off x="4650916" y="3474720"/>
            <a:ext cx="7555832" cy="3383280"/>
          </a:xfrm>
          <a:prstGeom prst="rect">
            <a:avLst/>
          </a:prstGeom>
        </p:spPr>
      </p:pic>
      <p:sp useBgFill="1">
        <p:nvSpPr>
          <p:cNvPr id="22" name="Freeform: Shape 21">
            <a:extLst>
              <a:ext uri="{FF2B5EF4-FFF2-40B4-BE49-F238E27FC236}">
                <a16:creationId xmlns:a16="http://schemas.microsoft.com/office/drawing/2014/main" id="{6A6EF10E-DF41-4BD3-8EB4-6F646531D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44272" cy="6858000"/>
          </a:xfrm>
          <a:custGeom>
            <a:avLst/>
            <a:gdLst>
              <a:gd name="connsiteX0" fmla="*/ 0 w 6244272"/>
              <a:gd name="connsiteY0" fmla="*/ 0 h 6858000"/>
              <a:gd name="connsiteX1" fmla="*/ 732568 w 6244272"/>
              <a:gd name="connsiteY1" fmla="*/ 0 h 6858000"/>
              <a:gd name="connsiteX2" fmla="*/ 947849 w 6244272"/>
              <a:gd name="connsiteY2" fmla="*/ 0 h 6858000"/>
              <a:gd name="connsiteX3" fmla="*/ 1823619 w 6244272"/>
              <a:gd name="connsiteY3" fmla="*/ 0 h 6858000"/>
              <a:gd name="connsiteX4" fmla="*/ 5235673 w 6244272"/>
              <a:gd name="connsiteY4" fmla="*/ 0 h 6858000"/>
              <a:gd name="connsiteX5" fmla="*/ 4933297 w 6244272"/>
              <a:gd name="connsiteY5" fmla="*/ 110269 h 6858000"/>
              <a:gd name="connsiteX6" fmla="*/ 4976910 w 6244272"/>
              <a:gd name="connsiteY6" fmla="*/ 135168 h 6858000"/>
              <a:gd name="connsiteX7" fmla="*/ 5238580 w 6244272"/>
              <a:gd name="connsiteY7" fmla="*/ 71141 h 6858000"/>
              <a:gd name="connsiteX8" fmla="*/ 5290914 w 6244272"/>
              <a:gd name="connsiteY8" fmla="*/ 88927 h 6858000"/>
              <a:gd name="connsiteX9" fmla="*/ 5264747 w 6244272"/>
              <a:gd name="connsiteY9" fmla="*/ 163625 h 6858000"/>
              <a:gd name="connsiteX10" fmla="*/ 5151357 w 6244272"/>
              <a:gd name="connsiteY10" fmla="*/ 192082 h 6858000"/>
              <a:gd name="connsiteX11" fmla="*/ 4974002 w 6244272"/>
              <a:gd name="connsiteY11" fmla="*/ 373491 h 6858000"/>
              <a:gd name="connsiteX12" fmla="*/ 5241488 w 6244272"/>
              <a:gd name="connsiteY12" fmla="*/ 352148 h 6858000"/>
              <a:gd name="connsiteX13" fmla="*/ 5288007 w 6244272"/>
              <a:gd name="connsiteY13" fmla="*/ 394834 h 6858000"/>
              <a:gd name="connsiteX14" fmla="*/ 5305452 w 6244272"/>
              <a:gd name="connsiteY14" fmla="*/ 451747 h 6858000"/>
              <a:gd name="connsiteX15" fmla="*/ 5383953 w 6244272"/>
              <a:gd name="connsiteY15" fmla="*/ 359262 h 6858000"/>
              <a:gd name="connsiteX16" fmla="*/ 5450825 w 6244272"/>
              <a:gd name="connsiteY16" fmla="*/ 334364 h 6858000"/>
              <a:gd name="connsiteX17" fmla="*/ 5471177 w 6244272"/>
              <a:gd name="connsiteY17" fmla="*/ 416176 h 6858000"/>
              <a:gd name="connsiteX18" fmla="*/ 5410121 w 6244272"/>
              <a:gd name="connsiteY18" fmla="*/ 505101 h 6858000"/>
              <a:gd name="connsiteX19" fmla="*/ 5247303 w 6244272"/>
              <a:gd name="connsiteY19" fmla="*/ 558458 h 6858000"/>
              <a:gd name="connsiteX20" fmla="*/ 5421750 w 6244272"/>
              <a:gd name="connsiteY20" fmla="*/ 558458 h 6858000"/>
              <a:gd name="connsiteX21" fmla="*/ 5622364 w 6244272"/>
              <a:gd name="connsiteY21" fmla="*/ 522887 h 6858000"/>
              <a:gd name="connsiteX22" fmla="*/ 5834608 w 6244272"/>
              <a:gd name="connsiteY22" fmla="*/ 533558 h 6858000"/>
              <a:gd name="connsiteX23" fmla="*/ 6035223 w 6244272"/>
              <a:gd name="connsiteY23" fmla="*/ 462417 h 6858000"/>
              <a:gd name="connsiteX24" fmla="*/ 6238745 w 6244272"/>
              <a:gd name="connsiteY24" fmla="*/ 465975 h 6858000"/>
              <a:gd name="connsiteX25" fmla="*/ 5337434 w 6244272"/>
              <a:gd name="connsiteY25" fmla="*/ 910606 h 6858000"/>
              <a:gd name="connsiteX26" fmla="*/ 5381046 w 6244272"/>
              <a:gd name="connsiteY26" fmla="*/ 921277 h 6858000"/>
              <a:gd name="connsiteX27" fmla="*/ 5439195 w 6244272"/>
              <a:gd name="connsiteY27" fmla="*/ 949734 h 6858000"/>
              <a:gd name="connsiteX28" fmla="*/ 5395583 w 6244272"/>
              <a:gd name="connsiteY28" fmla="*/ 1006647 h 6858000"/>
              <a:gd name="connsiteX29" fmla="*/ 5160079 w 6244272"/>
              <a:gd name="connsiteY29" fmla="*/ 1113358 h 6858000"/>
              <a:gd name="connsiteX30" fmla="*/ 5101930 w 6244272"/>
              <a:gd name="connsiteY30" fmla="*/ 1220069 h 6858000"/>
              <a:gd name="connsiteX31" fmla="*/ 5174617 w 6244272"/>
              <a:gd name="connsiteY31" fmla="*/ 1209399 h 6858000"/>
              <a:gd name="connsiteX32" fmla="*/ 5238580 w 6244272"/>
              <a:gd name="connsiteY32" fmla="*/ 1230741 h 6858000"/>
              <a:gd name="connsiteX33" fmla="*/ 5212414 w 6244272"/>
              <a:gd name="connsiteY33" fmla="*/ 1365909 h 6858000"/>
              <a:gd name="connsiteX34" fmla="*/ 4878056 w 6244272"/>
              <a:gd name="connsiteY34" fmla="*/ 1540204 h 6858000"/>
              <a:gd name="connsiteX35" fmla="*/ 4848982 w 6244272"/>
              <a:gd name="connsiteY35" fmla="*/ 1597117 h 6858000"/>
              <a:gd name="connsiteX36" fmla="*/ 4889686 w 6244272"/>
              <a:gd name="connsiteY36" fmla="*/ 1636245 h 6858000"/>
              <a:gd name="connsiteX37" fmla="*/ 4997261 w 6244272"/>
              <a:gd name="connsiteY37" fmla="*/ 1657587 h 6858000"/>
              <a:gd name="connsiteX38" fmla="*/ 4846074 w 6244272"/>
              <a:gd name="connsiteY38" fmla="*/ 1849668 h 6858000"/>
              <a:gd name="connsiteX39" fmla="*/ 4790832 w 6244272"/>
              <a:gd name="connsiteY39" fmla="*/ 1903025 h 6858000"/>
              <a:gd name="connsiteX40" fmla="*/ 4694886 w 6244272"/>
              <a:gd name="connsiteY40" fmla="*/ 1984836 h 6858000"/>
              <a:gd name="connsiteX41" fmla="*/ 4694886 w 6244272"/>
              <a:gd name="connsiteY41" fmla="*/ 2013292 h 6858000"/>
              <a:gd name="connsiteX42" fmla="*/ 4822814 w 6244272"/>
              <a:gd name="connsiteY42" fmla="*/ 2102219 h 6858000"/>
              <a:gd name="connsiteX43" fmla="*/ 5055411 w 6244272"/>
              <a:gd name="connsiteY43" fmla="*/ 2077320 h 6858000"/>
              <a:gd name="connsiteX44" fmla="*/ 4712331 w 6244272"/>
              <a:gd name="connsiteY44" fmla="*/ 2208931 h 6858000"/>
              <a:gd name="connsiteX45" fmla="*/ 5822979 w 6244272"/>
              <a:gd name="connsiteY45" fmla="*/ 1892353 h 6858000"/>
              <a:gd name="connsiteX46" fmla="*/ 5753200 w 6244272"/>
              <a:gd name="connsiteY46" fmla="*/ 1974165 h 6858000"/>
              <a:gd name="connsiteX47" fmla="*/ 5363601 w 6244272"/>
              <a:gd name="connsiteY47" fmla="*/ 2191146 h 6858000"/>
              <a:gd name="connsiteX48" fmla="*/ 5253118 w 6244272"/>
              <a:gd name="connsiteY48" fmla="*/ 2326314 h 6858000"/>
              <a:gd name="connsiteX49" fmla="*/ 5136819 w 6244272"/>
              <a:gd name="connsiteY49" fmla="*/ 2401012 h 6858000"/>
              <a:gd name="connsiteX50" fmla="*/ 4974002 w 6244272"/>
              <a:gd name="connsiteY50" fmla="*/ 2401012 h 6858000"/>
              <a:gd name="connsiteX51" fmla="*/ 4857704 w 6244272"/>
              <a:gd name="connsiteY51" fmla="*/ 2518395 h 6858000"/>
              <a:gd name="connsiteX52" fmla="*/ 4976910 w 6244272"/>
              <a:gd name="connsiteY52" fmla="*/ 2543294 h 6858000"/>
              <a:gd name="connsiteX53" fmla="*/ 5116467 w 6244272"/>
              <a:gd name="connsiteY53" fmla="*/ 2525509 h 6858000"/>
              <a:gd name="connsiteX54" fmla="*/ 5273470 w 6244272"/>
              <a:gd name="connsiteY54" fmla="*/ 2564636 h 6858000"/>
              <a:gd name="connsiteX55" fmla="*/ 5418843 w 6244272"/>
              <a:gd name="connsiteY55" fmla="*/ 2532623 h 6858000"/>
              <a:gd name="connsiteX56" fmla="*/ 5593290 w 6244272"/>
              <a:gd name="connsiteY56" fmla="*/ 2553965 h 6858000"/>
              <a:gd name="connsiteX57" fmla="*/ 5648532 w 6244272"/>
              <a:gd name="connsiteY57" fmla="*/ 2692689 h 6858000"/>
              <a:gd name="connsiteX58" fmla="*/ 5665976 w 6244272"/>
              <a:gd name="connsiteY58" fmla="*/ 2703362 h 6858000"/>
              <a:gd name="connsiteX59" fmla="*/ 5988704 w 6244272"/>
              <a:gd name="connsiteY59" fmla="*/ 2923898 h 6858000"/>
              <a:gd name="connsiteX60" fmla="*/ 6078835 w 6244272"/>
              <a:gd name="connsiteY60" fmla="*/ 2941684 h 6858000"/>
              <a:gd name="connsiteX61" fmla="*/ 5546771 w 6244272"/>
              <a:gd name="connsiteY61" fmla="*/ 3329402 h 6858000"/>
              <a:gd name="connsiteX62" fmla="*/ 5904388 w 6244272"/>
              <a:gd name="connsiteY62" fmla="*/ 3229805 h 6858000"/>
              <a:gd name="connsiteX63" fmla="*/ 5953814 w 6244272"/>
              <a:gd name="connsiteY63" fmla="*/ 3393429 h 6858000"/>
              <a:gd name="connsiteX64" fmla="*/ 5785182 w 6244272"/>
              <a:gd name="connsiteY64" fmla="*/ 3539269 h 6858000"/>
              <a:gd name="connsiteX65" fmla="*/ 5724125 w 6244272"/>
              <a:gd name="connsiteY65" fmla="*/ 3827390 h 6858000"/>
              <a:gd name="connsiteX66" fmla="*/ 5753200 w 6244272"/>
              <a:gd name="connsiteY66" fmla="*/ 4090612 h 6858000"/>
              <a:gd name="connsiteX67" fmla="*/ 5825886 w 6244272"/>
              <a:gd name="connsiteY67" fmla="*/ 4172424 h 6858000"/>
              <a:gd name="connsiteX68" fmla="*/ 5930554 w 6244272"/>
              <a:gd name="connsiteY68" fmla="*/ 4321821 h 6858000"/>
              <a:gd name="connsiteX69" fmla="*/ 5994519 w 6244272"/>
              <a:gd name="connsiteY69" fmla="*/ 4414305 h 6858000"/>
              <a:gd name="connsiteX70" fmla="*/ 6218393 w 6244272"/>
              <a:gd name="connsiteY70" fmla="*/ 4378734 h 6858000"/>
              <a:gd name="connsiteX71" fmla="*/ 5918925 w 6244272"/>
              <a:gd name="connsiteY71" fmla="*/ 4613499 h 6858000"/>
              <a:gd name="connsiteX72" fmla="*/ 6160243 w 6244272"/>
              <a:gd name="connsiteY72" fmla="*/ 4585042 h 6858000"/>
              <a:gd name="connsiteX73" fmla="*/ 6238745 w 6244272"/>
              <a:gd name="connsiteY73" fmla="*/ 4602828 h 6858000"/>
              <a:gd name="connsiteX74" fmla="*/ 6195133 w 6244272"/>
              <a:gd name="connsiteY74" fmla="*/ 4677526 h 6858000"/>
              <a:gd name="connsiteX75" fmla="*/ 6017778 w 6244272"/>
              <a:gd name="connsiteY75" fmla="*/ 4805580 h 6858000"/>
              <a:gd name="connsiteX76" fmla="*/ 5651439 w 6244272"/>
              <a:gd name="connsiteY76" fmla="*/ 5154171 h 6858000"/>
              <a:gd name="connsiteX77" fmla="*/ 6006149 w 6244272"/>
              <a:gd name="connsiteY77" fmla="*/ 4994104 h 6858000"/>
              <a:gd name="connsiteX78" fmla="*/ 5633994 w 6244272"/>
              <a:gd name="connsiteY78" fmla="*/ 5353367 h 6858000"/>
              <a:gd name="connsiteX79" fmla="*/ 5552586 w 6244272"/>
              <a:gd name="connsiteY79" fmla="*/ 5474306 h 6858000"/>
              <a:gd name="connsiteX80" fmla="*/ 5383953 w 6244272"/>
              <a:gd name="connsiteY80" fmla="*/ 5769542 h 6858000"/>
              <a:gd name="connsiteX81" fmla="*/ 5392675 w 6244272"/>
              <a:gd name="connsiteY81" fmla="*/ 5801555 h 6858000"/>
              <a:gd name="connsiteX82" fmla="*/ 5584568 w 6244272"/>
              <a:gd name="connsiteY82" fmla="*/ 5755314 h 6858000"/>
              <a:gd name="connsiteX83" fmla="*/ 5334526 w 6244272"/>
              <a:gd name="connsiteY83" fmla="*/ 6004307 h 6858000"/>
              <a:gd name="connsiteX84" fmla="*/ 5075763 w 6244272"/>
              <a:gd name="connsiteY84" fmla="*/ 6196388 h 6858000"/>
              <a:gd name="connsiteX85" fmla="*/ 5258933 w 6244272"/>
              <a:gd name="connsiteY85" fmla="*/ 6167932 h 6858000"/>
              <a:gd name="connsiteX86" fmla="*/ 5511881 w 6244272"/>
              <a:gd name="connsiteY86" fmla="*/ 6057663 h 6858000"/>
              <a:gd name="connsiteX87" fmla="*/ 5599105 w 6244272"/>
              <a:gd name="connsiteY87" fmla="*/ 6100347 h 6858000"/>
              <a:gd name="connsiteX88" fmla="*/ 5360693 w 6244272"/>
              <a:gd name="connsiteY88" fmla="*/ 6281757 h 6858000"/>
              <a:gd name="connsiteX89" fmla="*/ 5224043 w 6244272"/>
              <a:gd name="connsiteY89" fmla="*/ 6367127 h 6858000"/>
              <a:gd name="connsiteX90" fmla="*/ 5168801 w 6244272"/>
              <a:gd name="connsiteY90" fmla="*/ 6431153 h 6858000"/>
              <a:gd name="connsiteX91" fmla="*/ 5011799 w 6244272"/>
              <a:gd name="connsiteY91" fmla="*/ 6658805 h 6858000"/>
              <a:gd name="connsiteX92" fmla="*/ 4651275 w 6244272"/>
              <a:gd name="connsiteY92" fmla="*/ 6858000 h 6858000"/>
              <a:gd name="connsiteX93" fmla="*/ 1823619 w 6244272"/>
              <a:gd name="connsiteY93" fmla="*/ 6858000 h 6858000"/>
              <a:gd name="connsiteX94" fmla="*/ 947849 w 6244272"/>
              <a:gd name="connsiteY94" fmla="*/ 6858000 h 6858000"/>
              <a:gd name="connsiteX95" fmla="*/ 732568 w 6244272"/>
              <a:gd name="connsiteY95" fmla="*/ 6858000 h 6858000"/>
              <a:gd name="connsiteX96" fmla="*/ 0 w 6244272"/>
              <a:gd name="connsiteY9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6244272" h="6858000">
                <a:moveTo>
                  <a:pt x="0" y="0"/>
                </a:moveTo>
                <a:lnTo>
                  <a:pt x="732568" y="0"/>
                </a:lnTo>
                <a:lnTo>
                  <a:pt x="947849" y="0"/>
                </a:lnTo>
                <a:lnTo>
                  <a:pt x="1823619" y="0"/>
                </a:lnTo>
                <a:lnTo>
                  <a:pt x="5235673" y="0"/>
                </a:lnTo>
                <a:cubicBezTo>
                  <a:pt x="5133912" y="35571"/>
                  <a:pt x="5035058" y="78255"/>
                  <a:pt x="4933297" y="110269"/>
                </a:cubicBezTo>
                <a:cubicBezTo>
                  <a:pt x="4947835" y="145839"/>
                  <a:pt x="4962372" y="138725"/>
                  <a:pt x="4976910" y="135168"/>
                </a:cubicBezTo>
                <a:cubicBezTo>
                  <a:pt x="5064133" y="120941"/>
                  <a:pt x="5154264" y="110269"/>
                  <a:pt x="5238580" y="71141"/>
                </a:cubicBezTo>
                <a:cubicBezTo>
                  <a:pt x="5258933" y="64027"/>
                  <a:pt x="5282192" y="64027"/>
                  <a:pt x="5290914" y="88927"/>
                </a:cubicBezTo>
                <a:cubicBezTo>
                  <a:pt x="5305452" y="124497"/>
                  <a:pt x="5285100" y="145839"/>
                  <a:pt x="5264747" y="163625"/>
                </a:cubicBezTo>
                <a:cubicBezTo>
                  <a:pt x="5229858" y="195638"/>
                  <a:pt x="5189154" y="188525"/>
                  <a:pt x="5151357" y="192082"/>
                </a:cubicBezTo>
                <a:cubicBezTo>
                  <a:pt x="5046689" y="209867"/>
                  <a:pt x="4997261" y="259665"/>
                  <a:pt x="4974002" y="373491"/>
                </a:cubicBezTo>
                <a:cubicBezTo>
                  <a:pt x="5064133" y="327250"/>
                  <a:pt x="5154264" y="384162"/>
                  <a:pt x="5241488" y="352148"/>
                </a:cubicBezTo>
                <a:cubicBezTo>
                  <a:pt x="5264747" y="345034"/>
                  <a:pt x="5299637" y="355706"/>
                  <a:pt x="5288007" y="394834"/>
                </a:cubicBezTo>
                <a:cubicBezTo>
                  <a:pt x="5276378" y="430405"/>
                  <a:pt x="5238580" y="458860"/>
                  <a:pt x="5305452" y="451747"/>
                </a:cubicBezTo>
                <a:cubicBezTo>
                  <a:pt x="5354879" y="448189"/>
                  <a:pt x="5369416" y="405504"/>
                  <a:pt x="5383953" y="359262"/>
                </a:cubicBezTo>
                <a:cubicBezTo>
                  <a:pt x="5395583" y="334364"/>
                  <a:pt x="5427565" y="320135"/>
                  <a:pt x="5450825" y="334364"/>
                </a:cubicBezTo>
                <a:cubicBezTo>
                  <a:pt x="5479899" y="348592"/>
                  <a:pt x="5471177" y="387720"/>
                  <a:pt x="5471177" y="416176"/>
                </a:cubicBezTo>
                <a:cubicBezTo>
                  <a:pt x="5474085" y="469532"/>
                  <a:pt x="5450825" y="494431"/>
                  <a:pt x="5410121" y="505101"/>
                </a:cubicBezTo>
                <a:cubicBezTo>
                  <a:pt x="5360693" y="519330"/>
                  <a:pt x="5311267" y="537116"/>
                  <a:pt x="5247303" y="558458"/>
                </a:cubicBezTo>
                <a:cubicBezTo>
                  <a:pt x="5317082" y="594028"/>
                  <a:pt x="5369416" y="586915"/>
                  <a:pt x="5421750" y="558458"/>
                </a:cubicBezTo>
                <a:cubicBezTo>
                  <a:pt x="5485714" y="526444"/>
                  <a:pt x="5570030" y="483759"/>
                  <a:pt x="5622364" y="522887"/>
                </a:cubicBezTo>
                <a:cubicBezTo>
                  <a:pt x="5700865" y="579800"/>
                  <a:pt x="5764829" y="544229"/>
                  <a:pt x="5834608" y="533558"/>
                </a:cubicBezTo>
                <a:cubicBezTo>
                  <a:pt x="5979982" y="512216"/>
                  <a:pt x="5889850" y="480203"/>
                  <a:pt x="6035223" y="462417"/>
                </a:cubicBezTo>
                <a:cubicBezTo>
                  <a:pt x="6093372" y="455303"/>
                  <a:pt x="6154429" y="426847"/>
                  <a:pt x="6238745" y="465975"/>
                </a:cubicBezTo>
                <a:cubicBezTo>
                  <a:pt x="5857868" y="672284"/>
                  <a:pt x="5677606" y="658055"/>
                  <a:pt x="5337434" y="910606"/>
                </a:cubicBezTo>
                <a:cubicBezTo>
                  <a:pt x="5351971" y="935506"/>
                  <a:pt x="5366508" y="924835"/>
                  <a:pt x="5381046" y="921277"/>
                </a:cubicBezTo>
                <a:cubicBezTo>
                  <a:pt x="5404305" y="917720"/>
                  <a:pt x="5433380" y="903491"/>
                  <a:pt x="5439195" y="949734"/>
                </a:cubicBezTo>
                <a:cubicBezTo>
                  <a:pt x="5442103" y="985305"/>
                  <a:pt x="5424657" y="1003089"/>
                  <a:pt x="5395583" y="1006647"/>
                </a:cubicBezTo>
                <a:cubicBezTo>
                  <a:pt x="5311267" y="1020875"/>
                  <a:pt x="5235673" y="1070674"/>
                  <a:pt x="5160079" y="1113358"/>
                </a:cubicBezTo>
                <a:cubicBezTo>
                  <a:pt x="5125190" y="1131144"/>
                  <a:pt x="5087393" y="1156043"/>
                  <a:pt x="5101930" y="1220069"/>
                </a:cubicBezTo>
                <a:cubicBezTo>
                  <a:pt x="5131004" y="1237855"/>
                  <a:pt x="5151357" y="1212955"/>
                  <a:pt x="5174617" y="1209399"/>
                </a:cubicBezTo>
                <a:cubicBezTo>
                  <a:pt x="5197876" y="1205842"/>
                  <a:pt x="5253118" y="1220069"/>
                  <a:pt x="5238580" y="1230741"/>
                </a:cubicBezTo>
                <a:cubicBezTo>
                  <a:pt x="5171709" y="1269868"/>
                  <a:pt x="5293822" y="1365909"/>
                  <a:pt x="5212414" y="1365909"/>
                </a:cubicBezTo>
                <a:cubicBezTo>
                  <a:pt x="5078671" y="1365909"/>
                  <a:pt x="5005984" y="1536647"/>
                  <a:pt x="4878056" y="1540204"/>
                </a:cubicBezTo>
                <a:cubicBezTo>
                  <a:pt x="4857704" y="1540204"/>
                  <a:pt x="4848982" y="1572219"/>
                  <a:pt x="4848982" y="1597117"/>
                </a:cubicBezTo>
                <a:cubicBezTo>
                  <a:pt x="4848982" y="1629132"/>
                  <a:pt x="4869333" y="1632688"/>
                  <a:pt x="4889686" y="1636245"/>
                </a:cubicBezTo>
                <a:cubicBezTo>
                  <a:pt x="4921668" y="1639802"/>
                  <a:pt x="4956557" y="1597117"/>
                  <a:pt x="4997261" y="1657587"/>
                </a:cubicBezTo>
                <a:cubicBezTo>
                  <a:pt x="4921668" y="1693158"/>
                  <a:pt x="4843167" y="1728729"/>
                  <a:pt x="4846074" y="1849668"/>
                </a:cubicBezTo>
                <a:cubicBezTo>
                  <a:pt x="4846074" y="1881683"/>
                  <a:pt x="4814092" y="1895910"/>
                  <a:pt x="4790832" y="1903025"/>
                </a:cubicBezTo>
                <a:cubicBezTo>
                  <a:pt x="4750128" y="1917252"/>
                  <a:pt x="4718146" y="1938595"/>
                  <a:pt x="4694886" y="1984836"/>
                </a:cubicBezTo>
                <a:cubicBezTo>
                  <a:pt x="4694886" y="1995507"/>
                  <a:pt x="4694886" y="2002622"/>
                  <a:pt x="4694886" y="2013292"/>
                </a:cubicBezTo>
                <a:cubicBezTo>
                  <a:pt x="4700701" y="2123562"/>
                  <a:pt x="4758850" y="2120004"/>
                  <a:pt x="4822814" y="2102219"/>
                </a:cubicBezTo>
                <a:cubicBezTo>
                  <a:pt x="4898408" y="2080877"/>
                  <a:pt x="4974002" y="2038192"/>
                  <a:pt x="5055411" y="2077320"/>
                </a:cubicBezTo>
                <a:cubicBezTo>
                  <a:pt x="4942020" y="2130676"/>
                  <a:pt x="4817000" y="2134233"/>
                  <a:pt x="4712331" y="2208931"/>
                </a:cubicBezTo>
                <a:cubicBezTo>
                  <a:pt x="5101930" y="2223159"/>
                  <a:pt x="5445010" y="1984836"/>
                  <a:pt x="5822979" y="1892353"/>
                </a:cubicBezTo>
                <a:cubicBezTo>
                  <a:pt x="5811349" y="1952823"/>
                  <a:pt x="5779367" y="1967051"/>
                  <a:pt x="5753200" y="1974165"/>
                </a:cubicBezTo>
                <a:cubicBezTo>
                  <a:pt x="5613642" y="2020407"/>
                  <a:pt x="5491529" y="2112891"/>
                  <a:pt x="5363601" y="2191146"/>
                </a:cubicBezTo>
                <a:cubicBezTo>
                  <a:pt x="5311267" y="2223159"/>
                  <a:pt x="5273470" y="2258731"/>
                  <a:pt x="5253118" y="2326314"/>
                </a:cubicBezTo>
                <a:cubicBezTo>
                  <a:pt x="5235673" y="2390340"/>
                  <a:pt x="5200783" y="2418796"/>
                  <a:pt x="5136819" y="2401012"/>
                </a:cubicBezTo>
                <a:cubicBezTo>
                  <a:pt x="5084485" y="2386784"/>
                  <a:pt x="5029243" y="2393898"/>
                  <a:pt x="4974002" y="2401012"/>
                </a:cubicBezTo>
                <a:cubicBezTo>
                  <a:pt x="4912946" y="2408126"/>
                  <a:pt x="4843167" y="2479267"/>
                  <a:pt x="4857704" y="2518395"/>
                </a:cubicBezTo>
                <a:cubicBezTo>
                  <a:pt x="4886778" y="2582422"/>
                  <a:pt x="4936205" y="2550408"/>
                  <a:pt x="4976910" y="2543294"/>
                </a:cubicBezTo>
                <a:cubicBezTo>
                  <a:pt x="5026336" y="2536181"/>
                  <a:pt x="5116467" y="2518395"/>
                  <a:pt x="5116467" y="2525509"/>
                </a:cubicBezTo>
                <a:cubicBezTo>
                  <a:pt x="5148450" y="2685576"/>
                  <a:pt x="5221136" y="2564636"/>
                  <a:pt x="5273470" y="2564636"/>
                </a:cubicBezTo>
                <a:cubicBezTo>
                  <a:pt x="5322897" y="2564636"/>
                  <a:pt x="5372323" y="2546851"/>
                  <a:pt x="5418843" y="2532623"/>
                </a:cubicBezTo>
                <a:cubicBezTo>
                  <a:pt x="5479899" y="2514837"/>
                  <a:pt x="5535140" y="2546851"/>
                  <a:pt x="5593290" y="2553965"/>
                </a:cubicBezTo>
                <a:cubicBezTo>
                  <a:pt x="5645624" y="2561080"/>
                  <a:pt x="5616550" y="2653563"/>
                  <a:pt x="5648532" y="2692689"/>
                </a:cubicBezTo>
                <a:cubicBezTo>
                  <a:pt x="5654346" y="2703362"/>
                  <a:pt x="5660161" y="2703362"/>
                  <a:pt x="5665976" y="2703362"/>
                </a:cubicBezTo>
                <a:cubicBezTo>
                  <a:pt x="5683421" y="2980812"/>
                  <a:pt x="5988704" y="2913227"/>
                  <a:pt x="5988704" y="2923898"/>
                </a:cubicBezTo>
                <a:cubicBezTo>
                  <a:pt x="6014871" y="2941684"/>
                  <a:pt x="6046853" y="2899000"/>
                  <a:pt x="6078835" y="2941684"/>
                </a:cubicBezTo>
                <a:cubicBezTo>
                  <a:pt x="5942185" y="3137322"/>
                  <a:pt x="5732847" y="3183563"/>
                  <a:pt x="5546771" y="3329402"/>
                </a:cubicBezTo>
                <a:cubicBezTo>
                  <a:pt x="5700865" y="3379202"/>
                  <a:pt x="5790997" y="3208463"/>
                  <a:pt x="5904388" y="3229805"/>
                </a:cubicBezTo>
                <a:cubicBezTo>
                  <a:pt x="5959629" y="3283162"/>
                  <a:pt x="5793904" y="3368530"/>
                  <a:pt x="5953814" y="3393429"/>
                </a:cubicBezTo>
                <a:cubicBezTo>
                  <a:pt x="5884036" y="3439672"/>
                  <a:pt x="5834608" y="3485914"/>
                  <a:pt x="5785182" y="3539269"/>
                </a:cubicBezTo>
                <a:cubicBezTo>
                  <a:pt x="5700865" y="3635309"/>
                  <a:pt x="5683421" y="3699337"/>
                  <a:pt x="5724125" y="3827390"/>
                </a:cubicBezTo>
                <a:cubicBezTo>
                  <a:pt x="5750293" y="3912759"/>
                  <a:pt x="5788089" y="3991015"/>
                  <a:pt x="5753200" y="4090612"/>
                </a:cubicBezTo>
                <a:cubicBezTo>
                  <a:pt x="5729940" y="4158196"/>
                  <a:pt x="5738663" y="4204438"/>
                  <a:pt x="5825886" y="4172424"/>
                </a:cubicBezTo>
                <a:cubicBezTo>
                  <a:pt x="5918925" y="4140411"/>
                  <a:pt x="5953814" y="4200882"/>
                  <a:pt x="5930554" y="4321821"/>
                </a:cubicBezTo>
                <a:cubicBezTo>
                  <a:pt x="5916018" y="4400076"/>
                  <a:pt x="5930554" y="4424975"/>
                  <a:pt x="5994519" y="4414305"/>
                </a:cubicBezTo>
                <a:cubicBezTo>
                  <a:pt x="6064297" y="4403633"/>
                  <a:pt x="6131169" y="4353835"/>
                  <a:pt x="6218393" y="4378734"/>
                </a:cubicBezTo>
                <a:cubicBezTo>
                  <a:pt x="6148614" y="4521016"/>
                  <a:pt x="6000333" y="4478331"/>
                  <a:pt x="5918925" y="4613499"/>
                </a:cubicBezTo>
                <a:cubicBezTo>
                  <a:pt x="6014871" y="4613499"/>
                  <a:pt x="6090465" y="4613499"/>
                  <a:pt x="6160243" y="4585042"/>
                </a:cubicBezTo>
                <a:cubicBezTo>
                  <a:pt x="6189318" y="4574373"/>
                  <a:pt x="6221300" y="4560144"/>
                  <a:pt x="6238745" y="4602828"/>
                </a:cubicBezTo>
                <a:cubicBezTo>
                  <a:pt x="6259098" y="4652628"/>
                  <a:pt x="6218393" y="4670412"/>
                  <a:pt x="6195133" y="4677526"/>
                </a:cubicBezTo>
                <a:cubicBezTo>
                  <a:pt x="6128261" y="4702425"/>
                  <a:pt x="6075928" y="4759339"/>
                  <a:pt x="6017778" y="4805580"/>
                </a:cubicBezTo>
                <a:cubicBezTo>
                  <a:pt x="5892758" y="4905177"/>
                  <a:pt x="5756107" y="4990547"/>
                  <a:pt x="5651439" y="5154171"/>
                </a:cubicBezTo>
                <a:cubicBezTo>
                  <a:pt x="5782275" y="5111487"/>
                  <a:pt x="5881128" y="5011889"/>
                  <a:pt x="6006149" y="4994104"/>
                </a:cubicBezTo>
                <a:cubicBezTo>
                  <a:pt x="5898572" y="5143500"/>
                  <a:pt x="5761922" y="5243097"/>
                  <a:pt x="5633994" y="5353367"/>
                </a:cubicBezTo>
                <a:cubicBezTo>
                  <a:pt x="5596197" y="5385379"/>
                  <a:pt x="5558400" y="5406721"/>
                  <a:pt x="5552586" y="5474306"/>
                </a:cubicBezTo>
                <a:cubicBezTo>
                  <a:pt x="5535140" y="5605917"/>
                  <a:pt x="5488622" y="5712629"/>
                  <a:pt x="5383953" y="5769542"/>
                </a:cubicBezTo>
                <a:cubicBezTo>
                  <a:pt x="5383953" y="5769542"/>
                  <a:pt x="5389768" y="5790884"/>
                  <a:pt x="5392675" y="5801555"/>
                </a:cubicBezTo>
                <a:cubicBezTo>
                  <a:pt x="5456640" y="5805112"/>
                  <a:pt x="5506066" y="5726858"/>
                  <a:pt x="5584568" y="5755314"/>
                </a:cubicBezTo>
                <a:cubicBezTo>
                  <a:pt x="5506066" y="5862025"/>
                  <a:pt x="5442103" y="5954508"/>
                  <a:pt x="5334526" y="6004307"/>
                </a:cubicBezTo>
                <a:cubicBezTo>
                  <a:pt x="5247303" y="6043434"/>
                  <a:pt x="5139727" y="6068335"/>
                  <a:pt x="5075763" y="6196388"/>
                </a:cubicBezTo>
                <a:cubicBezTo>
                  <a:pt x="5148450" y="6221287"/>
                  <a:pt x="5203691" y="6189274"/>
                  <a:pt x="5258933" y="6167932"/>
                </a:cubicBezTo>
                <a:cubicBezTo>
                  <a:pt x="5343249" y="6132361"/>
                  <a:pt x="5427565" y="6093234"/>
                  <a:pt x="5511881" y="6057663"/>
                </a:cubicBezTo>
                <a:cubicBezTo>
                  <a:pt x="5543864" y="6043434"/>
                  <a:pt x="5578753" y="6036320"/>
                  <a:pt x="5599105" y="6100347"/>
                </a:cubicBezTo>
                <a:cubicBezTo>
                  <a:pt x="5491529" y="6114575"/>
                  <a:pt x="5427565" y="6199945"/>
                  <a:pt x="5360693" y="6281757"/>
                </a:cubicBezTo>
                <a:cubicBezTo>
                  <a:pt x="5322897" y="6327999"/>
                  <a:pt x="5290914" y="6388469"/>
                  <a:pt x="5224043" y="6367127"/>
                </a:cubicBezTo>
                <a:cubicBezTo>
                  <a:pt x="5189154" y="6356456"/>
                  <a:pt x="5165894" y="6388469"/>
                  <a:pt x="5168801" y="6431153"/>
                </a:cubicBezTo>
                <a:cubicBezTo>
                  <a:pt x="5183339" y="6580550"/>
                  <a:pt x="5099022" y="6630349"/>
                  <a:pt x="5011799" y="6658805"/>
                </a:cubicBezTo>
                <a:cubicBezTo>
                  <a:pt x="4883871" y="6701489"/>
                  <a:pt x="4770480" y="6786859"/>
                  <a:pt x="4651275" y="6858000"/>
                </a:cubicBezTo>
                <a:lnTo>
                  <a:pt x="1823619" y="6858000"/>
                </a:lnTo>
                <a:lnTo>
                  <a:pt x="947849" y="6858000"/>
                </a:lnTo>
                <a:lnTo>
                  <a:pt x="732568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apital Operativo">
            <a:extLst>
              <a:ext uri="{FF2B5EF4-FFF2-40B4-BE49-F238E27FC236}">
                <a16:creationId xmlns:a16="http://schemas.microsoft.com/office/drawing/2014/main" id="{0EEF176F-E767-9114-8B0C-81EA7A12CA8E}"/>
              </a:ext>
            </a:extLst>
          </p:cNvPr>
          <p:cNvSpPr txBox="1"/>
          <p:nvPr/>
        </p:nvSpPr>
        <p:spPr>
          <a:xfrm>
            <a:off x="643468" y="609600"/>
            <a:ext cx="4260002" cy="3877197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vert="horz" lIns="91440" tIns="45720" rIns="91440" bIns="45720" rtlCol="0" anchor="b">
            <a:normAutofit/>
          </a:bodyPr>
          <a:lstStyle>
            <a:defPPr>
              <a:defRPr lang="pt-BR"/>
            </a:defPPr>
            <a:lvl1pPr>
              <a:spcBef>
                <a:spcPts val="850"/>
              </a:spcBef>
              <a:defRPr sz="2800" b="1">
                <a:solidFill>
                  <a:schemeClr val="bg1">
                    <a:lumMod val="9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dirty="0">
                <a:solidFill>
                  <a:schemeClr val="accent1">
                    <a:lumMod val="50000"/>
                  </a:schemeClr>
                </a:solidFill>
                <a:latin typeface="Raleway" pitchFamily="2" charset="77"/>
                <a:ea typeface="+mj-ea"/>
                <a:cs typeface="+mj-cs"/>
              </a:rPr>
              <a:t>CONTRUÇÕES</a:t>
            </a:r>
          </a:p>
        </p:txBody>
      </p:sp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A94145F-995D-579D-1072-1E3DC36BFB76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29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Casa de pedra&#10;&#10;Descrição gerada automaticamente com confiança baixa">
            <a:extLst>
              <a:ext uri="{FF2B5EF4-FFF2-40B4-BE49-F238E27FC236}">
                <a16:creationId xmlns:a16="http://schemas.microsoft.com/office/drawing/2014/main" id="{344419E8-87BF-083B-081D-14C7982328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6" b="21107"/>
          <a:stretch/>
        </p:blipFill>
        <p:spPr>
          <a:xfrm>
            <a:off x="4267201" y="10"/>
            <a:ext cx="7924800" cy="3383270"/>
          </a:xfrm>
          <a:prstGeom prst="rect">
            <a:avLst/>
          </a:prstGeom>
        </p:spPr>
      </p:pic>
      <p:pic>
        <p:nvPicPr>
          <p:cNvPr id="5" name="Imagem 4" descr="Uma imagem contendo ao ar livre, edifício, trem, grama&#10;&#10;Descrição gerada automaticamente">
            <a:extLst>
              <a:ext uri="{FF2B5EF4-FFF2-40B4-BE49-F238E27FC236}">
                <a16:creationId xmlns:a16="http://schemas.microsoft.com/office/drawing/2014/main" id="{326A0AA3-6C4B-217A-1604-AE0B22D999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3" r="2" b="12405"/>
          <a:stretch/>
        </p:blipFill>
        <p:spPr>
          <a:xfrm>
            <a:off x="4650916" y="3474720"/>
            <a:ext cx="7555832" cy="338328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279FB665-C8F6-0CBC-E7B5-FB61CDB5F83F}"/>
              </a:ext>
            </a:extLst>
          </p:cNvPr>
          <p:cNvSpPr txBox="1">
            <a:spLocks/>
          </p:cNvSpPr>
          <p:nvPr/>
        </p:nvSpPr>
        <p:spPr>
          <a:xfrm>
            <a:off x="643468" y="609600"/>
            <a:ext cx="3992700" cy="38771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b="1" kern="1200" dirty="0">
                <a:solidFill>
                  <a:schemeClr val="accent1">
                    <a:lumMod val="50000"/>
                  </a:schemeClr>
                </a:solidFill>
                <a:latin typeface="Raleway" pitchFamily="2" charset="77"/>
              </a:rPr>
              <a:t>IASD Vila das Flores</a:t>
            </a:r>
          </a:p>
        </p:txBody>
      </p:sp>
      <p:pic>
        <p:nvPicPr>
          <p:cNvPr id="3" name="Imagem 2" descr="Texto&#10;&#10;Descrição gerada automaticamente com confiança média">
            <a:extLst>
              <a:ext uri="{FF2B5EF4-FFF2-40B4-BE49-F238E27FC236}">
                <a16:creationId xmlns:a16="http://schemas.microsoft.com/office/drawing/2014/main" id="{4017F86A-7236-617C-9FC0-807E9A6E5B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55927"/>
            <a:ext cx="3719231" cy="2092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768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Desenho de um telhado&#10;&#10;Descrição gerada automaticamente com confiança baixa">
            <a:extLst>
              <a:ext uri="{FF2B5EF4-FFF2-40B4-BE49-F238E27FC236}">
                <a16:creationId xmlns:a16="http://schemas.microsoft.com/office/drawing/2014/main" id="{66189FE2-CB53-FBDD-CC53-C858CE6657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077"/>
          <a:stretch/>
        </p:blipFill>
        <p:spPr>
          <a:xfrm>
            <a:off x="4267201" y="10"/>
            <a:ext cx="7924800" cy="3383270"/>
          </a:xfrm>
          <a:prstGeom prst="rect">
            <a:avLst/>
          </a:prstGeom>
        </p:spPr>
      </p:pic>
      <p:pic>
        <p:nvPicPr>
          <p:cNvPr id="6" name="Imagem 5" descr="Cidade vista de cima de uma casa&#10;&#10;Descrição gerada automaticamente">
            <a:extLst>
              <a:ext uri="{FF2B5EF4-FFF2-40B4-BE49-F238E27FC236}">
                <a16:creationId xmlns:a16="http://schemas.microsoft.com/office/drawing/2014/main" id="{AD747269-ADC2-1F6C-A1CA-FE24088948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56" r="2" b="16743"/>
          <a:stretch/>
        </p:blipFill>
        <p:spPr>
          <a:xfrm>
            <a:off x="4650916" y="3474720"/>
            <a:ext cx="7555832" cy="338328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80E0E8A-AD33-94D0-45ED-68C41756A6E0}"/>
              </a:ext>
            </a:extLst>
          </p:cNvPr>
          <p:cNvSpPr txBox="1">
            <a:spLocks/>
          </p:cNvSpPr>
          <p:nvPr/>
        </p:nvSpPr>
        <p:spPr>
          <a:xfrm>
            <a:off x="643468" y="609600"/>
            <a:ext cx="3992700" cy="38771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b="1" kern="1200" dirty="0">
                <a:solidFill>
                  <a:schemeClr val="accent1">
                    <a:lumMod val="50000"/>
                  </a:schemeClr>
                </a:solidFill>
                <a:latin typeface="Raleway" pitchFamily="2" charset="77"/>
              </a:rPr>
              <a:t>IASD Jaqueline</a:t>
            </a:r>
          </a:p>
        </p:txBody>
      </p:sp>
      <p:pic>
        <p:nvPicPr>
          <p:cNvPr id="3" name="Imagem 2" descr="Texto&#10;&#10;Descrição gerada automaticamente com confiança média">
            <a:extLst>
              <a:ext uri="{FF2B5EF4-FFF2-40B4-BE49-F238E27FC236}">
                <a16:creationId xmlns:a16="http://schemas.microsoft.com/office/drawing/2014/main" id="{66C373A4-9A4D-44FD-CD2E-18D650338C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387" y="735336"/>
            <a:ext cx="3619204" cy="20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055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3F59054-3394-4D87-8BD0-A28DCD47F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m 5" descr="Edifício de pedra&#10;&#10;Descrição gerada automaticamente com confiança média">
            <a:extLst>
              <a:ext uri="{FF2B5EF4-FFF2-40B4-BE49-F238E27FC236}">
                <a16:creationId xmlns:a16="http://schemas.microsoft.com/office/drawing/2014/main" id="{39BB69B2-A174-3A4A-583C-A1E980848A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" r="5671"/>
          <a:stretch/>
        </p:blipFill>
        <p:spPr>
          <a:xfrm>
            <a:off x="7381653" y="10"/>
            <a:ext cx="4810347" cy="6857990"/>
          </a:xfrm>
          <a:custGeom>
            <a:avLst/>
            <a:gdLst/>
            <a:ahLst/>
            <a:cxnLst/>
            <a:rect l="l" t="t" r="r" b="b"/>
            <a:pathLst>
              <a:path w="4817171" h="6858000">
                <a:moveTo>
                  <a:pt x="22751" y="0"/>
                </a:moveTo>
                <a:lnTo>
                  <a:pt x="4817171" y="0"/>
                </a:lnTo>
                <a:lnTo>
                  <a:pt x="4817171" y="6858000"/>
                </a:lnTo>
                <a:lnTo>
                  <a:pt x="0" y="6858000"/>
                </a:lnTo>
                <a:lnTo>
                  <a:pt x="6679" y="6845555"/>
                </a:lnTo>
                <a:cubicBezTo>
                  <a:pt x="496584" y="5886487"/>
                  <a:pt x="786702" y="4695963"/>
                  <a:pt x="786702" y="3406233"/>
                </a:cubicBezTo>
                <a:cubicBezTo>
                  <a:pt x="786702" y="2215714"/>
                  <a:pt x="539501" y="1109724"/>
                  <a:pt x="116147" y="192283"/>
                </a:cubicBezTo>
                <a:close/>
              </a:path>
            </a:pathLst>
          </a:custGeom>
        </p:spPr>
      </p:pic>
      <p:pic>
        <p:nvPicPr>
          <p:cNvPr id="2" name="Imagem 1" descr="Texto&#10;&#10;Descrição gerada automaticamente com confiança média">
            <a:extLst>
              <a:ext uri="{FF2B5EF4-FFF2-40B4-BE49-F238E27FC236}">
                <a16:creationId xmlns:a16="http://schemas.microsoft.com/office/drawing/2014/main" id="{A96DDE15-DC94-E342-5439-797112175C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97" r="10862"/>
          <a:stretch/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3" name="Imagem 2" descr="Uma imagem contendo ao ar livre, grama, rua, edifício&#10;&#10;Descrição gerada automaticamente">
            <a:extLst>
              <a:ext uri="{FF2B5EF4-FFF2-40B4-BE49-F238E27FC236}">
                <a16:creationId xmlns:a16="http://schemas.microsoft.com/office/drawing/2014/main" id="{1380FA91-52E3-7B4B-01EC-0B093B9B6BB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58" r="14673" b="1"/>
          <a:stretch/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2FE0ABA9-CAF1-4816-837D-5F28AAA08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BC8B9C14-70F0-4F42-85FF-0DD3D5A58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685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F0072ACA-A16A-9E5E-EEE1-51779AB876C5}"/>
              </a:ext>
            </a:extLst>
          </p:cNvPr>
          <p:cNvSpPr txBox="1">
            <a:spLocks/>
          </p:cNvSpPr>
          <p:nvPr/>
        </p:nvSpPr>
        <p:spPr>
          <a:xfrm>
            <a:off x="448056" y="2258568"/>
            <a:ext cx="2807208" cy="39227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Raleway" pitchFamily="2" charset="77"/>
                <a:ea typeface="+mn-ea"/>
                <a:cs typeface="+mn-cs"/>
              </a:rPr>
              <a:t>Iasd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Raleway" pitchFamily="2" charset="77"/>
                <a:ea typeface="+mn-ea"/>
                <a:cs typeface="+mn-cs"/>
              </a:rPr>
              <a:t> Vila Ideal</a:t>
            </a:r>
          </a:p>
        </p:txBody>
      </p:sp>
    </p:spTree>
    <p:extLst>
      <p:ext uri="{BB962C8B-B14F-4D97-AF65-F5344CB8AC3E}">
        <p14:creationId xmlns:p14="http://schemas.microsoft.com/office/powerpoint/2010/main" val="205115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A597D97-203B-498B-95D3-E90DC961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Texto&#10;&#10;Descrição gerada automaticamente com confiança média">
            <a:extLst>
              <a:ext uri="{FF2B5EF4-FFF2-40B4-BE49-F238E27FC236}">
                <a16:creationId xmlns:a16="http://schemas.microsoft.com/office/drawing/2014/main" id="{8AC721E5-B0EF-F7CE-C38F-5A39CE6409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480" b="16623"/>
          <a:stretch/>
        </p:blipFill>
        <p:spPr>
          <a:xfrm>
            <a:off x="4267201" y="10"/>
            <a:ext cx="7924800" cy="3383270"/>
          </a:xfrm>
          <a:prstGeom prst="rect">
            <a:avLst/>
          </a:prstGeom>
        </p:spPr>
      </p:pic>
      <p:pic>
        <p:nvPicPr>
          <p:cNvPr id="4" name="business-financial-analysis-report-RAEUH7N.jpg">
            <a:extLst>
              <a:ext uri="{FF2B5EF4-FFF2-40B4-BE49-F238E27FC236}">
                <a16:creationId xmlns:a16="http://schemas.microsoft.com/office/drawing/2014/main" id="{E1A88092-0884-4152-FE96-B265BF9405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71" r="2" b="8127"/>
          <a:stretch/>
        </p:blipFill>
        <p:spPr>
          <a:xfrm>
            <a:off x="4650916" y="3474720"/>
            <a:ext cx="7555832" cy="3383280"/>
          </a:xfrm>
          <a:prstGeom prst="rect">
            <a:avLst/>
          </a:prstGeom>
        </p:spPr>
      </p:pic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6A6EF10E-DF41-4BD3-8EB4-6F646531D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44272" cy="6858000"/>
          </a:xfrm>
          <a:custGeom>
            <a:avLst/>
            <a:gdLst>
              <a:gd name="connsiteX0" fmla="*/ 0 w 6244272"/>
              <a:gd name="connsiteY0" fmla="*/ 0 h 6858000"/>
              <a:gd name="connsiteX1" fmla="*/ 732568 w 6244272"/>
              <a:gd name="connsiteY1" fmla="*/ 0 h 6858000"/>
              <a:gd name="connsiteX2" fmla="*/ 947849 w 6244272"/>
              <a:gd name="connsiteY2" fmla="*/ 0 h 6858000"/>
              <a:gd name="connsiteX3" fmla="*/ 1823619 w 6244272"/>
              <a:gd name="connsiteY3" fmla="*/ 0 h 6858000"/>
              <a:gd name="connsiteX4" fmla="*/ 5235673 w 6244272"/>
              <a:gd name="connsiteY4" fmla="*/ 0 h 6858000"/>
              <a:gd name="connsiteX5" fmla="*/ 4933297 w 6244272"/>
              <a:gd name="connsiteY5" fmla="*/ 110269 h 6858000"/>
              <a:gd name="connsiteX6" fmla="*/ 4976910 w 6244272"/>
              <a:gd name="connsiteY6" fmla="*/ 135168 h 6858000"/>
              <a:gd name="connsiteX7" fmla="*/ 5238580 w 6244272"/>
              <a:gd name="connsiteY7" fmla="*/ 71141 h 6858000"/>
              <a:gd name="connsiteX8" fmla="*/ 5290914 w 6244272"/>
              <a:gd name="connsiteY8" fmla="*/ 88927 h 6858000"/>
              <a:gd name="connsiteX9" fmla="*/ 5264747 w 6244272"/>
              <a:gd name="connsiteY9" fmla="*/ 163625 h 6858000"/>
              <a:gd name="connsiteX10" fmla="*/ 5151357 w 6244272"/>
              <a:gd name="connsiteY10" fmla="*/ 192082 h 6858000"/>
              <a:gd name="connsiteX11" fmla="*/ 4974002 w 6244272"/>
              <a:gd name="connsiteY11" fmla="*/ 373491 h 6858000"/>
              <a:gd name="connsiteX12" fmla="*/ 5241488 w 6244272"/>
              <a:gd name="connsiteY12" fmla="*/ 352148 h 6858000"/>
              <a:gd name="connsiteX13" fmla="*/ 5288007 w 6244272"/>
              <a:gd name="connsiteY13" fmla="*/ 394834 h 6858000"/>
              <a:gd name="connsiteX14" fmla="*/ 5305452 w 6244272"/>
              <a:gd name="connsiteY14" fmla="*/ 451747 h 6858000"/>
              <a:gd name="connsiteX15" fmla="*/ 5383953 w 6244272"/>
              <a:gd name="connsiteY15" fmla="*/ 359262 h 6858000"/>
              <a:gd name="connsiteX16" fmla="*/ 5450825 w 6244272"/>
              <a:gd name="connsiteY16" fmla="*/ 334364 h 6858000"/>
              <a:gd name="connsiteX17" fmla="*/ 5471177 w 6244272"/>
              <a:gd name="connsiteY17" fmla="*/ 416176 h 6858000"/>
              <a:gd name="connsiteX18" fmla="*/ 5410121 w 6244272"/>
              <a:gd name="connsiteY18" fmla="*/ 505101 h 6858000"/>
              <a:gd name="connsiteX19" fmla="*/ 5247303 w 6244272"/>
              <a:gd name="connsiteY19" fmla="*/ 558458 h 6858000"/>
              <a:gd name="connsiteX20" fmla="*/ 5421750 w 6244272"/>
              <a:gd name="connsiteY20" fmla="*/ 558458 h 6858000"/>
              <a:gd name="connsiteX21" fmla="*/ 5622364 w 6244272"/>
              <a:gd name="connsiteY21" fmla="*/ 522887 h 6858000"/>
              <a:gd name="connsiteX22" fmla="*/ 5834608 w 6244272"/>
              <a:gd name="connsiteY22" fmla="*/ 533558 h 6858000"/>
              <a:gd name="connsiteX23" fmla="*/ 6035223 w 6244272"/>
              <a:gd name="connsiteY23" fmla="*/ 462417 h 6858000"/>
              <a:gd name="connsiteX24" fmla="*/ 6238745 w 6244272"/>
              <a:gd name="connsiteY24" fmla="*/ 465975 h 6858000"/>
              <a:gd name="connsiteX25" fmla="*/ 5337434 w 6244272"/>
              <a:gd name="connsiteY25" fmla="*/ 910606 h 6858000"/>
              <a:gd name="connsiteX26" fmla="*/ 5381046 w 6244272"/>
              <a:gd name="connsiteY26" fmla="*/ 921277 h 6858000"/>
              <a:gd name="connsiteX27" fmla="*/ 5439195 w 6244272"/>
              <a:gd name="connsiteY27" fmla="*/ 949734 h 6858000"/>
              <a:gd name="connsiteX28" fmla="*/ 5395583 w 6244272"/>
              <a:gd name="connsiteY28" fmla="*/ 1006647 h 6858000"/>
              <a:gd name="connsiteX29" fmla="*/ 5160079 w 6244272"/>
              <a:gd name="connsiteY29" fmla="*/ 1113358 h 6858000"/>
              <a:gd name="connsiteX30" fmla="*/ 5101930 w 6244272"/>
              <a:gd name="connsiteY30" fmla="*/ 1220069 h 6858000"/>
              <a:gd name="connsiteX31" fmla="*/ 5174617 w 6244272"/>
              <a:gd name="connsiteY31" fmla="*/ 1209399 h 6858000"/>
              <a:gd name="connsiteX32" fmla="*/ 5238580 w 6244272"/>
              <a:gd name="connsiteY32" fmla="*/ 1230741 h 6858000"/>
              <a:gd name="connsiteX33" fmla="*/ 5212414 w 6244272"/>
              <a:gd name="connsiteY33" fmla="*/ 1365909 h 6858000"/>
              <a:gd name="connsiteX34" fmla="*/ 4878056 w 6244272"/>
              <a:gd name="connsiteY34" fmla="*/ 1540204 h 6858000"/>
              <a:gd name="connsiteX35" fmla="*/ 4848982 w 6244272"/>
              <a:gd name="connsiteY35" fmla="*/ 1597117 h 6858000"/>
              <a:gd name="connsiteX36" fmla="*/ 4889686 w 6244272"/>
              <a:gd name="connsiteY36" fmla="*/ 1636245 h 6858000"/>
              <a:gd name="connsiteX37" fmla="*/ 4997261 w 6244272"/>
              <a:gd name="connsiteY37" fmla="*/ 1657587 h 6858000"/>
              <a:gd name="connsiteX38" fmla="*/ 4846074 w 6244272"/>
              <a:gd name="connsiteY38" fmla="*/ 1849668 h 6858000"/>
              <a:gd name="connsiteX39" fmla="*/ 4790832 w 6244272"/>
              <a:gd name="connsiteY39" fmla="*/ 1903025 h 6858000"/>
              <a:gd name="connsiteX40" fmla="*/ 4694886 w 6244272"/>
              <a:gd name="connsiteY40" fmla="*/ 1984836 h 6858000"/>
              <a:gd name="connsiteX41" fmla="*/ 4694886 w 6244272"/>
              <a:gd name="connsiteY41" fmla="*/ 2013292 h 6858000"/>
              <a:gd name="connsiteX42" fmla="*/ 4822814 w 6244272"/>
              <a:gd name="connsiteY42" fmla="*/ 2102219 h 6858000"/>
              <a:gd name="connsiteX43" fmla="*/ 5055411 w 6244272"/>
              <a:gd name="connsiteY43" fmla="*/ 2077320 h 6858000"/>
              <a:gd name="connsiteX44" fmla="*/ 4712331 w 6244272"/>
              <a:gd name="connsiteY44" fmla="*/ 2208931 h 6858000"/>
              <a:gd name="connsiteX45" fmla="*/ 5822979 w 6244272"/>
              <a:gd name="connsiteY45" fmla="*/ 1892353 h 6858000"/>
              <a:gd name="connsiteX46" fmla="*/ 5753200 w 6244272"/>
              <a:gd name="connsiteY46" fmla="*/ 1974165 h 6858000"/>
              <a:gd name="connsiteX47" fmla="*/ 5363601 w 6244272"/>
              <a:gd name="connsiteY47" fmla="*/ 2191146 h 6858000"/>
              <a:gd name="connsiteX48" fmla="*/ 5253118 w 6244272"/>
              <a:gd name="connsiteY48" fmla="*/ 2326314 h 6858000"/>
              <a:gd name="connsiteX49" fmla="*/ 5136819 w 6244272"/>
              <a:gd name="connsiteY49" fmla="*/ 2401012 h 6858000"/>
              <a:gd name="connsiteX50" fmla="*/ 4974002 w 6244272"/>
              <a:gd name="connsiteY50" fmla="*/ 2401012 h 6858000"/>
              <a:gd name="connsiteX51" fmla="*/ 4857704 w 6244272"/>
              <a:gd name="connsiteY51" fmla="*/ 2518395 h 6858000"/>
              <a:gd name="connsiteX52" fmla="*/ 4976910 w 6244272"/>
              <a:gd name="connsiteY52" fmla="*/ 2543294 h 6858000"/>
              <a:gd name="connsiteX53" fmla="*/ 5116467 w 6244272"/>
              <a:gd name="connsiteY53" fmla="*/ 2525509 h 6858000"/>
              <a:gd name="connsiteX54" fmla="*/ 5273470 w 6244272"/>
              <a:gd name="connsiteY54" fmla="*/ 2564636 h 6858000"/>
              <a:gd name="connsiteX55" fmla="*/ 5418843 w 6244272"/>
              <a:gd name="connsiteY55" fmla="*/ 2532623 h 6858000"/>
              <a:gd name="connsiteX56" fmla="*/ 5593290 w 6244272"/>
              <a:gd name="connsiteY56" fmla="*/ 2553965 h 6858000"/>
              <a:gd name="connsiteX57" fmla="*/ 5648532 w 6244272"/>
              <a:gd name="connsiteY57" fmla="*/ 2692689 h 6858000"/>
              <a:gd name="connsiteX58" fmla="*/ 5665976 w 6244272"/>
              <a:gd name="connsiteY58" fmla="*/ 2703362 h 6858000"/>
              <a:gd name="connsiteX59" fmla="*/ 5988704 w 6244272"/>
              <a:gd name="connsiteY59" fmla="*/ 2923898 h 6858000"/>
              <a:gd name="connsiteX60" fmla="*/ 6078835 w 6244272"/>
              <a:gd name="connsiteY60" fmla="*/ 2941684 h 6858000"/>
              <a:gd name="connsiteX61" fmla="*/ 5546771 w 6244272"/>
              <a:gd name="connsiteY61" fmla="*/ 3329402 h 6858000"/>
              <a:gd name="connsiteX62" fmla="*/ 5904388 w 6244272"/>
              <a:gd name="connsiteY62" fmla="*/ 3229805 h 6858000"/>
              <a:gd name="connsiteX63" fmla="*/ 5953814 w 6244272"/>
              <a:gd name="connsiteY63" fmla="*/ 3393429 h 6858000"/>
              <a:gd name="connsiteX64" fmla="*/ 5785182 w 6244272"/>
              <a:gd name="connsiteY64" fmla="*/ 3539269 h 6858000"/>
              <a:gd name="connsiteX65" fmla="*/ 5724125 w 6244272"/>
              <a:gd name="connsiteY65" fmla="*/ 3827390 h 6858000"/>
              <a:gd name="connsiteX66" fmla="*/ 5753200 w 6244272"/>
              <a:gd name="connsiteY66" fmla="*/ 4090612 h 6858000"/>
              <a:gd name="connsiteX67" fmla="*/ 5825886 w 6244272"/>
              <a:gd name="connsiteY67" fmla="*/ 4172424 h 6858000"/>
              <a:gd name="connsiteX68" fmla="*/ 5930554 w 6244272"/>
              <a:gd name="connsiteY68" fmla="*/ 4321821 h 6858000"/>
              <a:gd name="connsiteX69" fmla="*/ 5994519 w 6244272"/>
              <a:gd name="connsiteY69" fmla="*/ 4414305 h 6858000"/>
              <a:gd name="connsiteX70" fmla="*/ 6218393 w 6244272"/>
              <a:gd name="connsiteY70" fmla="*/ 4378734 h 6858000"/>
              <a:gd name="connsiteX71" fmla="*/ 5918925 w 6244272"/>
              <a:gd name="connsiteY71" fmla="*/ 4613499 h 6858000"/>
              <a:gd name="connsiteX72" fmla="*/ 6160243 w 6244272"/>
              <a:gd name="connsiteY72" fmla="*/ 4585042 h 6858000"/>
              <a:gd name="connsiteX73" fmla="*/ 6238745 w 6244272"/>
              <a:gd name="connsiteY73" fmla="*/ 4602828 h 6858000"/>
              <a:gd name="connsiteX74" fmla="*/ 6195133 w 6244272"/>
              <a:gd name="connsiteY74" fmla="*/ 4677526 h 6858000"/>
              <a:gd name="connsiteX75" fmla="*/ 6017778 w 6244272"/>
              <a:gd name="connsiteY75" fmla="*/ 4805580 h 6858000"/>
              <a:gd name="connsiteX76" fmla="*/ 5651439 w 6244272"/>
              <a:gd name="connsiteY76" fmla="*/ 5154171 h 6858000"/>
              <a:gd name="connsiteX77" fmla="*/ 6006149 w 6244272"/>
              <a:gd name="connsiteY77" fmla="*/ 4994104 h 6858000"/>
              <a:gd name="connsiteX78" fmla="*/ 5633994 w 6244272"/>
              <a:gd name="connsiteY78" fmla="*/ 5353367 h 6858000"/>
              <a:gd name="connsiteX79" fmla="*/ 5552586 w 6244272"/>
              <a:gd name="connsiteY79" fmla="*/ 5474306 h 6858000"/>
              <a:gd name="connsiteX80" fmla="*/ 5383953 w 6244272"/>
              <a:gd name="connsiteY80" fmla="*/ 5769542 h 6858000"/>
              <a:gd name="connsiteX81" fmla="*/ 5392675 w 6244272"/>
              <a:gd name="connsiteY81" fmla="*/ 5801555 h 6858000"/>
              <a:gd name="connsiteX82" fmla="*/ 5584568 w 6244272"/>
              <a:gd name="connsiteY82" fmla="*/ 5755314 h 6858000"/>
              <a:gd name="connsiteX83" fmla="*/ 5334526 w 6244272"/>
              <a:gd name="connsiteY83" fmla="*/ 6004307 h 6858000"/>
              <a:gd name="connsiteX84" fmla="*/ 5075763 w 6244272"/>
              <a:gd name="connsiteY84" fmla="*/ 6196388 h 6858000"/>
              <a:gd name="connsiteX85" fmla="*/ 5258933 w 6244272"/>
              <a:gd name="connsiteY85" fmla="*/ 6167932 h 6858000"/>
              <a:gd name="connsiteX86" fmla="*/ 5511881 w 6244272"/>
              <a:gd name="connsiteY86" fmla="*/ 6057663 h 6858000"/>
              <a:gd name="connsiteX87" fmla="*/ 5599105 w 6244272"/>
              <a:gd name="connsiteY87" fmla="*/ 6100347 h 6858000"/>
              <a:gd name="connsiteX88" fmla="*/ 5360693 w 6244272"/>
              <a:gd name="connsiteY88" fmla="*/ 6281757 h 6858000"/>
              <a:gd name="connsiteX89" fmla="*/ 5224043 w 6244272"/>
              <a:gd name="connsiteY89" fmla="*/ 6367127 h 6858000"/>
              <a:gd name="connsiteX90" fmla="*/ 5168801 w 6244272"/>
              <a:gd name="connsiteY90" fmla="*/ 6431153 h 6858000"/>
              <a:gd name="connsiteX91" fmla="*/ 5011799 w 6244272"/>
              <a:gd name="connsiteY91" fmla="*/ 6658805 h 6858000"/>
              <a:gd name="connsiteX92" fmla="*/ 4651275 w 6244272"/>
              <a:gd name="connsiteY92" fmla="*/ 6858000 h 6858000"/>
              <a:gd name="connsiteX93" fmla="*/ 1823619 w 6244272"/>
              <a:gd name="connsiteY93" fmla="*/ 6858000 h 6858000"/>
              <a:gd name="connsiteX94" fmla="*/ 947849 w 6244272"/>
              <a:gd name="connsiteY94" fmla="*/ 6858000 h 6858000"/>
              <a:gd name="connsiteX95" fmla="*/ 732568 w 6244272"/>
              <a:gd name="connsiteY95" fmla="*/ 6858000 h 6858000"/>
              <a:gd name="connsiteX96" fmla="*/ 0 w 6244272"/>
              <a:gd name="connsiteY9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6244272" h="6858000">
                <a:moveTo>
                  <a:pt x="0" y="0"/>
                </a:moveTo>
                <a:lnTo>
                  <a:pt x="732568" y="0"/>
                </a:lnTo>
                <a:lnTo>
                  <a:pt x="947849" y="0"/>
                </a:lnTo>
                <a:lnTo>
                  <a:pt x="1823619" y="0"/>
                </a:lnTo>
                <a:lnTo>
                  <a:pt x="5235673" y="0"/>
                </a:lnTo>
                <a:cubicBezTo>
                  <a:pt x="5133912" y="35571"/>
                  <a:pt x="5035058" y="78255"/>
                  <a:pt x="4933297" y="110269"/>
                </a:cubicBezTo>
                <a:cubicBezTo>
                  <a:pt x="4947835" y="145839"/>
                  <a:pt x="4962372" y="138725"/>
                  <a:pt x="4976910" y="135168"/>
                </a:cubicBezTo>
                <a:cubicBezTo>
                  <a:pt x="5064133" y="120941"/>
                  <a:pt x="5154264" y="110269"/>
                  <a:pt x="5238580" y="71141"/>
                </a:cubicBezTo>
                <a:cubicBezTo>
                  <a:pt x="5258933" y="64027"/>
                  <a:pt x="5282192" y="64027"/>
                  <a:pt x="5290914" y="88927"/>
                </a:cubicBezTo>
                <a:cubicBezTo>
                  <a:pt x="5305452" y="124497"/>
                  <a:pt x="5285100" y="145839"/>
                  <a:pt x="5264747" y="163625"/>
                </a:cubicBezTo>
                <a:cubicBezTo>
                  <a:pt x="5229858" y="195638"/>
                  <a:pt x="5189154" y="188525"/>
                  <a:pt x="5151357" y="192082"/>
                </a:cubicBezTo>
                <a:cubicBezTo>
                  <a:pt x="5046689" y="209867"/>
                  <a:pt x="4997261" y="259665"/>
                  <a:pt x="4974002" y="373491"/>
                </a:cubicBezTo>
                <a:cubicBezTo>
                  <a:pt x="5064133" y="327250"/>
                  <a:pt x="5154264" y="384162"/>
                  <a:pt x="5241488" y="352148"/>
                </a:cubicBezTo>
                <a:cubicBezTo>
                  <a:pt x="5264747" y="345034"/>
                  <a:pt x="5299637" y="355706"/>
                  <a:pt x="5288007" y="394834"/>
                </a:cubicBezTo>
                <a:cubicBezTo>
                  <a:pt x="5276378" y="430405"/>
                  <a:pt x="5238580" y="458860"/>
                  <a:pt x="5305452" y="451747"/>
                </a:cubicBezTo>
                <a:cubicBezTo>
                  <a:pt x="5354879" y="448189"/>
                  <a:pt x="5369416" y="405504"/>
                  <a:pt x="5383953" y="359262"/>
                </a:cubicBezTo>
                <a:cubicBezTo>
                  <a:pt x="5395583" y="334364"/>
                  <a:pt x="5427565" y="320135"/>
                  <a:pt x="5450825" y="334364"/>
                </a:cubicBezTo>
                <a:cubicBezTo>
                  <a:pt x="5479899" y="348592"/>
                  <a:pt x="5471177" y="387720"/>
                  <a:pt x="5471177" y="416176"/>
                </a:cubicBezTo>
                <a:cubicBezTo>
                  <a:pt x="5474085" y="469532"/>
                  <a:pt x="5450825" y="494431"/>
                  <a:pt x="5410121" y="505101"/>
                </a:cubicBezTo>
                <a:cubicBezTo>
                  <a:pt x="5360693" y="519330"/>
                  <a:pt x="5311267" y="537116"/>
                  <a:pt x="5247303" y="558458"/>
                </a:cubicBezTo>
                <a:cubicBezTo>
                  <a:pt x="5317082" y="594028"/>
                  <a:pt x="5369416" y="586915"/>
                  <a:pt x="5421750" y="558458"/>
                </a:cubicBezTo>
                <a:cubicBezTo>
                  <a:pt x="5485714" y="526444"/>
                  <a:pt x="5570030" y="483759"/>
                  <a:pt x="5622364" y="522887"/>
                </a:cubicBezTo>
                <a:cubicBezTo>
                  <a:pt x="5700865" y="579800"/>
                  <a:pt x="5764829" y="544229"/>
                  <a:pt x="5834608" y="533558"/>
                </a:cubicBezTo>
                <a:cubicBezTo>
                  <a:pt x="5979982" y="512216"/>
                  <a:pt x="5889850" y="480203"/>
                  <a:pt x="6035223" y="462417"/>
                </a:cubicBezTo>
                <a:cubicBezTo>
                  <a:pt x="6093372" y="455303"/>
                  <a:pt x="6154429" y="426847"/>
                  <a:pt x="6238745" y="465975"/>
                </a:cubicBezTo>
                <a:cubicBezTo>
                  <a:pt x="5857868" y="672284"/>
                  <a:pt x="5677606" y="658055"/>
                  <a:pt x="5337434" y="910606"/>
                </a:cubicBezTo>
                <a:cubicBezTo>
                  <a:pt x="5351971" y="935506"/>
                  <a:pt x="5366508" y="924835"/>
                  <a:pt x="5381046" y="921277"/>
                </a:cubicBezTo>
                <a:cubicBezTo>
                  <a:pt x="5404305" y="917720"/>
                  <a:pt x="5433380" y="903491"/>
                  <a:pt x="5439195" y="949734"/>
                </a:cubicBezTo>
                <a:cubicBezTo>
                  <a:pt x="5442103" y="985305"/>
                  <a:pt x="5424657" y="1003089"/>
                  <a:pt x="5395583" y="1006647"/>
                </a:cubicBezTo>
                <a:cubicBezTo>
                  <a:pt x="5311267" y="1020875"/>
                  <a:pt x="5235673" y="1070674"/>
                  <a:pt x="5160079" y="1113358"/>
                </a:cubicBezTo>
                <a:cubicBezTo>
                  <a:pt x="5125190" y="1131144"/>
                  <a:pt x="5087393" y="1156043"/>
                  <a:pt x="5101930" y="1220069"/>
                </a:cubicBezTo>
                <a:cubicBezTo>
                  <a:pt x="5131004" y="1237855"/>
                  <a:pt x="5151357" y="1212955"/>
                  <a:pt x="5174617" y="1209399"/>
                </a:cubicBezTo>
                <a:cubicBezTo>
                  <a:pt x="5197876" y="1205842"/>
                  <a:pt x="5253118" y="1220069"/>
                  <a:pt x="5238580" y="1230741"/>
                </a:cubicBezTo>
                <a:cubicBezTo>
                  <a:pt x="5171709" y="1269868"/>
                  <a:pt x="5293822" y="1365909"/>
                  <a:pt x="5212414" y="1365909"/>
                </a:cubicBezTo>
                <a:cubicBezTo>
                  <a:pt x="5078671" y="1365909"/>
                  <a:pt x="5005984" y="1536647"/>
                  <a:pt x="4878056" y="1540204"/>
                </a:cubicBezTo>
                <a:cubicBezTo>
                  <a:pt x="4857704" y="1540204"/>
                  <a:pt x="4848982" y="1572219"/>
                  <a:pt x="4848982" y="1597117"/>
                </a:cubicBezTo>
                <a:cubicBezTo>
                  <a:pt x="4848982" y="1629132"/>
                  <a:pt x="4869333" y="1632688"/>
                  <a:pt x="4889686" y="1636245"/>
                </a:cubicBezTo>
                <a:cubicBezTo>
                  <a:pt x="4921668" y="1639802"/>
                  <a:pt x="4956557" y="1597117"/>
                  <a:pt x="4997261" y="1657587"/>
                </a:cubicBezTo>
                <a:cubicBezTo>
                  <a:pt x="4921668" y="1693158"/>
                  <a:pt x="4843167" y="1728729"/>
                  <a:pt x="4846074" y="1849668"/>
                </a:cubicBezTo>
                <a:cubicBezTo>
                  <a:pt x="4846074" y="1881683"/>
                  <a:pt x="4814092" y="1895910"/>
                  <a:pt x="4790832" y="1903025"/>
                </a:cubicBezTo>
                <a:cubicBezTo>
                  <a:pt x="4750128" y="1917252"/>
                  <a:pt x="4718146" y="1938595"/>
                  <a:pt x="4694886" y="1984836"/>
                </a:cubicBezTo>
                <a:cubicBezTo>
                  <a:pt x="4694886" y="1995507"/>
                  <a:pt x="4694886" y="2002622"/>
                  <a:pt x="4694886" y="2013292"/>
                </a:cubicBezTo>
                <a:cubicBezTo>
                  <a:pt x="4700701" y="2123562"/>
                  <a:pt x="4758850" y="2120004"/>
                  <a:pt x="4822814" y="2102219"/>
                </a:cubicBezTo>
                <a:cubicBezTo>
                  <a:pt x="4898408" y="2080877"/>
                  <a:pt x="4974002" y="2038192"/>
                  <a:pt x="5055411" y="2077320"/>
                </a:cubicBezTo>
                <a:cubicBezTo>
                  <a:pt x="4942020" y="2130676"/>
                  <a:pt x="4817000" y="2134233"/>
                  <a:pt x="4712331" y="2208931"/>
                </a:cubicBezTo>
                <a:cubicBezTo>
                  <a:pt x="5101930" y="2223159"/>
                  <a:pt x="5445010" y="1984836"/>
                  <a:pt x="5822979" y="1892353"/>
                </a:cubicBezTo>
                <a:cubicBezTo>
                  <a:pt x="5811349" y="1952823"/>
                  <a:pt x="5779367" y="1967051"/>
                  <a:pt x="5753200" y="1974165"/>
                </a:cubicBezTo>
                <a:cubicBezTo>
                  <a:pt x="5613642" y="2020407"/>
                  <a:pt x="5491529" y="2112891"/>
                  <a:pt x="5363601" y="2191146"/>
                </a:cubicBezTo>
                <a:cubicBezTo>
                  <a:pt x="5311267" y="2223159"/>
                  <a:pt x="5273470" y="2258731"/>
                  <a:pt x="5253118" y="2326314"/>
                </a:cubicBezTo>
                <a:cubicBezTo>
                  <a:pt x="5235673" y="2390340"/>
                  <a:pt x="5200783" y="2418796"/>
                  <a:pt x="5136819" y="2401012"/>
                </a:cubicBezTo>
                <a:cubicBezTo>
                  <a:pt x="5084485" y="2386784"/>
                  <a:pt x="5029243" y="2393898"/>
                  <a:pt x="4974002" y="2401012"/>
                </a:cubicBezTo>
                <a:cubicBezTo>
                  <a:pt x="4912946" y="2408126"/>
                  <a:pt x="4843167" y="2479267"/>
                  <a:pt x="4857704" y="2518395"/>
                </a:cubicBezTo>
                <a:cubicBezTo>
                  <a:pt x="4886778" y="2582422"/>
                  <a:pt x="4936205" y="2550408"/>
                  <a:pt x="4976910" y="2543294"/>
                </a:cubicBezTo>
                <a:cubicBezTo>
                  <a:pt x="5026336" y="2536181"/>
                  <a:pt x="5116467" y="2518395"/>
                  <a:pt x="5116467" y="2525509"/>
                </a:cubicBezTo>
                <a:cubicBezTo>
                  <a:pt x="5148450" y="2685576"/>
                  <a:pt x="5221136" y="2564636"/>
                  <a:pt x="5273470" y="2564636"/>
                </a:cubicBezTo>
                <a:cubicBezTo>
                  <a:pt x="5322897" y="2564636"/>
                  <a:pt x="5372323" y="2546851"/>
                  <a:pt x="5418843" y="2532623"/>
                </a:cubicBezTo>
                <a:cubicBezTo>
                  <a:pt x="5479899" y="2514837"/>
                  <a:pt x="5535140" y="2546851"/>
                  <a:pt x="5593290" y="2553965"/>
                </a:cubicBezTo>
                <a:cubicBezTo>
                  <a:pt x="5645624" y="2561080"/>
                  <a:pt x="5616550" y="2653563"/>
                  <a:pt x="5648532" y="2692689"/>
                </a:cubicBezTo>
                <a:cubicBezTo>
                  <a:pt x="5654346" y="2703362"/>
                  <a:pt x="5660161" y="2703362"/>
                  <a:pt x="5665976" y="2703362"/>
                </a:cubicBezTo>
                <a:cubicBezTo>
                  <a:pt x="5683421" y="2980812"/>
                  <a:pt x="5988704" y="2913227"/>
                  <a:pt x="5988704" y="2923898"/>
                </a:cubicBezTo>
                <a:cubicBezTo>
                  <a:pt x="6014871" y="2941684"/>
                  <a:pt x="6046853" y="2899000"/>
                  <a:pt x="6078835" y="2941684"/>
                </a:cubicBezTo>
                <a:cubicBezTo>
                  <a:pt x="5942185" y="3137322"/>
                  <a:pt x="5732847" y="3183563"/>
                  <a:pt x="5546771" y="3329402"/>
                </a:cubicBezTo>
                <a:cubicBezTo>
                  <a:pt x="5700865" y="3379202"/>
                  <a:pt x="5790997" y="3208463"/>
                  <a:pt x="5904388" y="3229805"/>
                </a:cubicBezTo>
                <a:cubicBezTo>
                  <a:pt x="5959629" y="3283162"/>
                  <a:pt x="5793904" y="3368530"/>
                  <a:pt x="5953814" y="3393429"/>
                </a:cubicBezTo>
                <a:cubicBezTo>
                  <a:pt x="5884036" y="3439672"/>
                  <a:pt x="5834608" y="3485914"/>
                  <a:pt x="5785182" y="3539269"/>
                </a:cubicBezTo>
                <a:cubicBezTo>
                  <a:pt x="5700865" y="3635309"/>
                  <a:pt x="5683421" y="3699337"/>
                  <a:pt x="5724125" y="3827390"/>
                </a:cubicBezTo>
                <a:cubicBezTo>
                  <a:pt x="5750293" y="3912759"/>
                  <a:pt x="5788089" y="3991015"/>
                  <a:pt x="5753200" y="4090612"/>
                </a:cubicBezTo>
                <a:cubicBezTo>
                  <a:pt x="5729940" y="4158196"/>
                  <a:pt x="5738663" y="4204438"/>
                  <a:pt x="5825886" y="4172424"/>
                </a:cubicBezTo>
                <a:cubicBezTo>
                  <a:pt x="5918925" y="4140411"/>
                  <a:pt x="5953814" y="4200882"/>
                  <a:pt x="5930554" y="4321821"/>
                </a:cubicBezTo>
                <a:cubicBezTo>
                  <a:pt x="5916018" y="4400076"/>
                  <a:pt x="5930554" y="4424975"/>
                  <a:pt x="5994519" y="4414305"/>
                </a:cubicBezTo>
                <a:cubicBezTo>
                  <a:pt x="6064297" y="4403633"/>
                  <a:pt x="6131169" y="4353835"/>
                  <a:pt x="6218393" y="4378734"/>
                </a:cubicBezTo>
                <a:cubicBezTo>
                  <a:pt x="6148614" y="4521016"/>
                  <a:pt x="6000333" y="4478331"/>
                  <a:pt x="5918925" y="4613499"/>
                </a:cubicBezTo>
                <a:cubicBezTo>
                  <a:pt x="6014871" y="4613499"/>
                  <a:pt x="6090465" y="4613499"/>
                  <a:pt x="6160243" y="4585042"/>
                </a:cubicBezTo>
                <a:cubicBezTo>
                  <a:pt x="6189318" y="4574373"/>
                  <a:pt x="6221300" y="4560144"/>
                  <a:pt x="6238745" y="4602828"/>
                </a:cubicBezTo>
                <a:cubicBezTo>
                  <a:pt x="6259098" y="4652628"/>
                  <a:pt x="6218393" y="4670412"/>
                  <a:pt x="6195133" y="4677526"/>
                </a:cubicBezTo>
                <a:cubicBezTo>
                  <a:pt x="6128261" y="4702425"/>
                  <a:pt x="6075928" y="4759339"/>
                  <a:pt x="6017778" y="4805580"/>
                </a:cubicBezTo>
                <a:cubicBezTo>
                  <a:pt x="5892758" y="4905177"/>
                  <a:pt x="5756107" y="4990547"/>
                  <a:pt x="5651439" y="5154171"/>
                </a:cubicBezTo>
                <a:cubicBezTo>
                  <a:pt x="5782275" y="5111487"/>
                  <a:pt x="5881128" y="5011889"/>
                  <a:pt x="6006149" y="4994104"/>
                </a:cubicBezTo>
                <a:cubicBezTo>
                  <a:pt x="5898572" y="5143500"/>
                  <a:pt x="5761922" y="5243097"/>
                  <a:pt x="5633994" y="5353367"/>
                </a:cubicBezTo>
                <a:cubicBezTo>
                  <a:pt x="5596197" y="5385379"/>
                  <a:pt x="5558400" y="5406721"/>
                  <a:pt x="5552586" y="5474306"/>
                </a:cubicBezTo>
                <a:cubicBezTo>
                  <a:pt x="5535140" y="5605917"/>
                  <a:pt x="5488622" y="5712629"/>
                  <a:pt x="5383953" y="5769542"/>
                </a:cubicBezTo>
                <a:cubicBezTo>
                  <a:pt x="5383953" y="5769542"/>
                  <a:pt x="5389768" y="5790884"/>
                  <a:pt x="5392675" y="5801555"/>
                </a:cubicBezTo>
                <a:cubicBezTo>
                  <a:pt x="5456640" y="5805112"/>
                  <a:pt x="5506066" y="5726858"/>
                  <a:pt x="5584568" y="5755314"/>
                </a:cubicBezTo>
                <a:cubicBezTo>
                  <a:pt x="5506066" y="5862025"/>
                  <a:pt x="5442103" y="5954508"/>
                  <a:pt x="5334526" y="6004307"/>
                </a:cubicBezTo>
                <a:cubicBezTo>
                  <a:pt x="5247303" y="6043434"/>
                  <a:pt x="5139727" y="6068335"/>
                  <a:pt x="5075763" y="6196388"/>
                </a:cubicBezTo>
                <a:cubicBezTo>
                  <a:pt x="5148450" y="6221287"/>
                  <a:pt x="5203691" y="6189274"/>
                  <a:pt x="5258933" y="6167932"/>
                </a:cubicBezTo>
                <a:cubicBezTo>
                  <a:pt x="5343249" y="6132361"/>
                  <a:pt x="5427565" y="6093234"/>
                  <a:pt x="5511881" y="6057663"/>
                </a:cubicBezTo>
                <a:cubicBezTo>
                  <a:pt x="5543864" y="6043434"/>
                  <a:pt x="5578753" y="6036320"/>
                  <a:pt x="5599105" y="6100347"/>
                </a:cubicBezTo>
                <a:cubicBezTo>
                  <a:pt x="5491529" y="6114575"/>
                  <a:pt x="5427565" y="6199945"/>
                  <a:pt x="5360693" y="6281757"/>
                </a:cubicBezTo>
                <a:cubicBezTo>
                  <a:pt x="5322897" y="6327999"/>
                  <a:pt x="5290914" y="6388469"/>
                  <a:pt x="5224043" y="6367127"/>
                </a:cubicBezTo>
                <a:cubicBezTo>
                  <a:pt x="5189154" y="6356456"/>
                  <a:pt x="5165894" y="6388469"/>
                  <a:pt x="5168801" y="6431153"/>
                </a:cubicBezTo>
                <a:cubicBezTo>
                  <a:pt x="5183339" y="6580550"/>
                  <a:pt x="5099022" y="6630349"/>
                  <a:pt x="5011799" y="6658805"/>
                </a:cubicBezTo>
                <a:cubicBezTo>
                  <a:pt x="4883871" y="6701489"/>
                  <a:pt x="4770480" y="6786859"/>
                  <a:pt x="4651275" y="6858000"/>
                </a:cubicBezTo>
                <a:lnTo>
                  <a:pt x="1823619" y="6858000"/>
                </a:lnTo>
                <a:lnTo>
                  <a:pt x="947849" y="6858000"/>
                </a:lnTo>
                <a:lnTo>
                  <a:pt x="732568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apital Operativo">
            <a:extLst>
              <a:ext uri="{FF2B5EF4-FFF2-40B4-BE49-F238E27FC236}">
                <a16:creationId xmlns:a16="http://schemas.microsoft.com/office/drawing/2014/main" id="{0EEF176F-E767-9114-8B0C-81EA7A12CA8E}"/>
              </a:ext>
            </a:extLst>
          </p:cNvPr>
          <p:cNvSpPr txBox="1"/>
          <p:nvPr/>
        </p:nvSpPr>
        <p:spPr>
          <a:xfrm>
            <a:off x="643468" y="609600"/>
            <a:ext cx="3992700" cy="3877197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vert="horz" lIns="91440" tIns="45720" rIns="91440" bIns="45720" rtlCol="0" anchor="b">
            <a:normAutofit/>
          </a:bodyPr>
          <a:lstStyle>
            <a:defPPr>
              <a:defRPr lang="pt-BR"/>
            </a:defPPr>
            <a:lvl1pPr>
              <a:spcBef>
                <a:spcPts val="850"/>
              </a:spcBef>
              <a:defRPr sz="2800" b="1">
                <a:solidFill>
                  <a:schemeClr val="bg1">
                    <a:lumMod val="9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dirty="0">
                <a:solidFill>
                  <a:schemeClr val="accent1">
                    <a:lumMod val="50000"/>
                  </a:schemeClr>
                </a:solidFill>
                <a:latin typeface="Raleway" pitchFamily="2" charset="77"/>
                <a:ea typeface="+mj-ea"/>
                <a:cs typeface="+mj-cs"/>
              </a:rPr>
              <a:t>PROJETOS</a:t>
            </a:r>
          </a:p>
        </p:txBody>
      </p:sp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A94145F-995D-579D-1072-1E3DC36BFB76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2342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FDC1D301-A6ED-2E63-E67B-54F26E802E50}"/>
              </a:ext>
            </a:extLst>
          </p:cNvPr>
          <p:cNvSpPr txBox="1">
            <a:spLocks/>
          </p:cNvSpPr>
          <p:nvPr/>
        </p:nvSpPr>
        <p:spPr>
          <a:xfrm>
            <a:off x="477981" y="1122363"/>
            <a:ext cx="4023360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b="1" kern="1200" dirty="0">
                <a:solidFill>
                  <a:schemeClr val="accent1">
                    <a:lumMod val="50000"/>
                  </a:schemeClr>
                </a:solidFill>
                <a:latin typeface="Raleway" pitchFamily="2" charset="77"/>
              </a:rPr>
              <a:t>IASD Nova Baden</a:t>
            </a:r>
          </a:p>
        </p:txBody>
      </p:sp>
      <p:pic>
        <p:nvPicPr>
          <p:cNvPr id="2" name="WhatsApp Video 2023-06-15 at 09.32.03">
            <a:hlinkClick r:id="" action="ppaction://media"/>
            <a:extLst>
              <a:ext uri="{FF2B5EF4-FFF2-40B4-BE49-F238E27FC236}">
                <a16:creationId xmlns:a16="http://schemas.microsoft.com/office/drawing/2014/main" id="{C54D2860-CB79-8AB4-1F4A-B4A23AB169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36272" y="1144087"/>
            <a:ext cx="8308777" cy="4569825"/>
          </a:xfrm>
          <a:prstGeom prst="rect">
            <a:avLst/>
          </a:prstGeom>
        </p:spPr>
      </p:pic>
      <p:pic>
        <p:nvPicPr>
          <p:cNvPr id="4" name="Imagem 3" descr="Texto&#10;&#10;Descrição gerada automaticamente com confiança média">
            <a:extLst>
              <a:ext uri="{FF2B5EF4-FFF2-40B4-BE49-F238E27FC236}">
                <a16:creationId xmlns:a16="http://schemas.microsoft.com/office/drawing/2014/main" id="{DBD67342-C31E-144D-AC25-36B0A5A69E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26694" y="918215"/>
            <a:ext cx="3662966" cy="2060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71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1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edifício, mesa, grande, quarto&#10;&#10;Descrição gerada automaticamente">
            <a:extLst>
              <a:ext uri="{FF2B5EF4-FFF2-40B4-BE49-F238E27FC236}">
                <a16:creationId xmlns:a16="http://schemas.microsoft.com/office/drawing/2014/main" id="{06474FE4-3665-3F0E-2A9E-3C01810D3E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2"/>
          <a:stretch/>
        </p:blipFill>
        <p:spPr>
          <a:xfrm>
            <a:off x="7381653" y="10"/>
            <a:ext cx="4810347" cy="6857990"/>
          </a:xfrm>
          <a:custGeom>
            <a:avLst/>
            <a:gdLst/>
            <a:ahLst/>
            <a:cxnLst/>
            <a:rect l="l" t="t" r="r" b="b"/>
            <a:pathLst>
              <a:path w="4817171" h="6858000">
                <a:moveTo>
                  <a:pt x="22751" y="0"/>
                </a:moveTo>
                <a:lnTo>
                  <a:pt x="4817171" y="0"/>
                </a:lnTo>
                <a:lnTo>
                  <a:pt x="4817171" y="6858000"/>
                </a:lnTo>
                <a:lnTo>
                  <a:pt x="0" y="6858000"/>
                </a:lnTo>
                <a:lnTo>
                  <a:pt x="6679" y="6845555"/>
                </a:lnTo>
                <a:cubicBezTo>
                  <a:pt x="496584" y="5886487"/>
                  <a:pt x="786702" y="4695963"/>
                  <a:pt x="786702" y="3406233"/>
                </a:cubicBezTo>
                <a:cubicBezTo>
                  <a:pt x="786702" y="2215714"/>
                  <a:pt x="539501" y="1109724"/>
                  <a:pt x="116147" y="192283"/>
                </a:cubicBezTo>
                <a:close/>
              </a:path>
            </a:pathLst>
          </a:custGeom>
        </p:spPr>
      </p:pic>
      <p:pic>
        <p:nvPicPr>
          <p:cNvPr id="4" name="Imagem 3" descr="Cadeira e mesa com cadeiras&#10;&#10;Descrição gerada automaticamente">
            <a:extLst>
              <a:ext uri="{FF2B5EF4-FFF2-40B4-BE49-F238E27FC236}">
                <a16:creationId xmlns:a16="http://schemas.microsoft.com/office/drawing/2014/main" id="{B6481A3C-6F2D-D4D1-93A8-962DA58DD3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0" r="13230"/>
          <a:stretch/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8" name="Imagem 7" descr="Placa na frente de um prédio&#10;&#10;Descrição gerada automaticamente com confiança média">
            <a:extLst>
              <a:ext uri="{FF2B5EF4-FFF2-40B4-BE49-F238E27FC236}">
                <a16:creationId xmlns:a16="http://schemas.microsoft.com/office/drawing/2014/main" id="{F885A8A3-F60D-45CE-0B13-450B13B9543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71" r="2" b="2605"/>
          <a:stretch/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14BEB2C9-CDF2-61EF-8FCD-ACD003584DA8}"/>
              </a:ext>
            </a:extLst>
          </p:cNvPr>
          <p:cNvSpPr txBox="1">
            <a:spLocks/>
          </p:cNvSpPr>
          <p:nvPr/>
        </p:nvSpPr>
        <p:spPr>
          <a:xfrm>
            <a:off x="220060" y="780914"/>
            <a:ext cx="4590288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Raleway" pitchFamily="2" charset="77"/>
              </a:rPr>
              <a:t>IASD</a:t>
            </a:r>
            <a:r>
              <a:rPr lang="en-US" b="1" kern="1200" dirty="0">
                <a:solidFill>
                  <a:schemeClr val="accent1">
                    <a:lumMod val="50000"/>
                  </a:schemeClr>
                </a:solidFill>
                <a:latin typeface="Raleway" pitchFamily="2" charset="77"/>
              </a:rPr>
              <a:t>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Raleway" pitchFamily="2" charset="77"/>
              </a:rPr>
              <a:t>C</a:t>
            </a:r>
            <a:r>
              <a:rPr lang="en-US" b="1" kern="1200" dirty="0">
                <a:solidFill>
                  <a:schemeClr val="accent1">
                    <a:lumMod val="50000"/>
                  </a:schemeClr>
                </a:solidFill>
                <a:latin typeface="Raleway" pitchFamily="2" charset="77"/>
              </a:rPr>
              <a:t>entral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Raleway" pitchFamily="2" charset="77"/>
              </a:rPr>
              <a:t>L</a:t>
            </a:r>
            <a:r>
              <a:rPr lang="en-US" b="1" kern="1200" dirty="0" err="1">
                <a:solidFill>
                  <a:schemeClr val="accent1">
                    <a:lumMod val="50000"/>
                  </a:schemeClr>
                </a:solidFill>
                <a:latin typeface="Raleway" pitchFamily="2" charset="77"/>
              </a:rPr>
              <a:t>agoa</a:t>
            </a:r>
            <a:r>
              <a:rPr lang="en-US" b="1" kern="1200" dirty="0">
                <a:solidFill>
                  <a:schemeClr val="accent1">
                    <a:lumMod val="50000"/>
                  </a:schemeClr>
                </a:solidFill>
                <a:latin typeface="Raleway" pitchFamily="2" charset="77"/>
              </a:rPr>
              <a:t>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Raleway" pitchFamily="2" charset="77"/>
              </a:rPr>
              <a:t>S</a:t>
            </a:r>
            <a:r>
              <a:rPr lang="en-US" b="1" kern="1200" dirty="0">
                <a:solidFill>
                  <a:schemeClr val="accent1">
                    <a:lumMod val="50000"/>
                  </a:schemeClr>
                </a:solidFill>
                <a:latin typeface="Raleway" pitchFamily="2" charset="77"/>
              </a:rPr>
              <a:t>anta</a:t>
            </a:r>
          </a:p>
        </p:txBody>
      </p:sp>
      <p:pic>
        <p:nvPicPr>
          <p:cNvPr id="2" name="Imagem 1" descr="Texto&#10;&#10;Descrição gerada automaticamente com confiança média">
            <a:extLst>
              <a:ext uri="{FF2B5EF4-FFF2-40B4-BE49-F238E27FC236}">
                <a16:creationId xmlns:a16="http://schemas.microsoft.com/office/drawing/2014/main" id="{2C6E275A-CB3C-481C-E004-677574FDC5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060" y="604739"/>
            <a:ext cx="3538182" cy="1990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703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Prédio com janelas de vidro&#10;&#10;Descrição gerada automaticamente com confiança média">
            <a:extLst>
              <a:ext uri="{FF2B5EF4-FFF2-40B4-BE49-F238E27FC236}">
                <a16:creationId xmlns:a16="http://schemas.microsoft.com/office/drawing/2014/main" id="{F7E352D7-C8ED-FEDF-7244-A077D93CED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36BBC3D-D201-63EE-EAAB-200DD41B016D}"/>
              </a:ext>
            </a:extLst>
          </p:cNvPr>
          <p:cNvSpPr txBox="1">
            <a:spLocks/>
          </p:cNvSpPr>
          <p:nvPr/>
        </p:nvSpPr>
        <p:spPr>
          <a:xfrm>
            <a:off x="3815715" y="1816708"/>
            <a:ext cx="11210925" cy="819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Raleway" pitchFamily="2" charset="77"/>
              </a:rPr>
              <a:t>IASD Eldorado</a:t>
            </a:r>
          </a:p>
        </p:txBody>
      </p:sp>
    </p:spTree>
    <p:extLst>
      <p:ext uri="{BB962C8B-B14F-4D97-AF65-F5344CB8AC3E}">
        <p14:creationId xmlns:p14="http://schemas.microsoft.com/office/powerpoint/2010/main" val="177841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Edifício de tijolos&#10;&#10;Descrição gerada automaticamente com confiança média">
            <a:extLst>
              <a:ext uri="{FF2B5EF4-FFF2-40B4-BE49-F238E27FC236}">
                <a16:creationId xmlns:a16="http://schemas.microsoft.com/office/drawing/2014/main" id="{8E794533-77D5-9273-168E-5CB2C4215F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5" r="-2" b="13296"/>
          <a:stretch/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4" name="Imagem 3" descr="Uma imagem contendo no interior, mesa, quarto, cozinha&#10;&#10;Descrição gerada automaticamente">
            <a:extLst>
              <a:ext uri="{FF2B5EF4-FFF2-40B4-BE49-F238E27FC236}">
                <a16:creationId xmlns:a16="http://schemas.microsoft.com/office/drawing/2014/main" id="{12AF495B-FB77-6453-0BFF-1F2E3911B4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53" r="-2" b="-2"/>
          <a:stretch/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C5D19DC-264A-D534-633A-52BED89B19F1}"/>
              </a:ext>
            </a:extLst>
          </p:cNvPr>
          <p:cNvSpPr txBox="1">
            <a:spLocks/>
          </p:cNvSpPr>
          <p:nvPr/>
        </p:nvSpPr>
        <p:spPr>
          <a:xfrm>
            <a:off x="438912" y="1524659"/>
            <a:ext cx="5019074" cy="27740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b="1" kern="1200" dirty="0">
                <a:solidFill>
                  <a:schemeClr val="accent1">
                    <a:lumMod val="50000"/>
                  </a:schemeClr>
                </a:solidFill>
                <a:latin typeface="Raleway" pitchFamily="2" charset="77"/>
              </a:rPr>
              <a:t>IASD </a:t>
            </a:r>
            <a:r>
              <a:rPr lang="en-US" b="1" kern="1200" dirty="0" err="1">
                <a:solidFill>
                  <a:schemeClr val="accent1">
                    <a:lumMod val="50000"/>
                  </a:schemeClr>
                </a:solidFill>
                <a:latin typeface="Raleway" pitchFamily="2" charset="77"/>
              </a:rPr>
              <a:t>Brumadinho</a:t>
            </a:r>
            <a:endParaRPr lang="en-US" b="1" kern="1200" dirty="0">
              <a:solidFill>
                <a:schemeClr val="accent1">
                  <a:lumMod val="50000"/>
                </a:schemeClr>
              </a:solidFill>
              <a:latin typeface="Raleway" pitchFamily="2" charset="77"/>
            </a:endParaRPr>
          </a:p>
        </p:txBody>
      </p:sp>
      <p:pic>
        <p:nvPicPr>
          <p:cNvPr id="3" name="Imagem 2" descr="Texto&#10;&#10;Descrição gerada automaticamente com confiança média">
            <a:extLst>
              <a:ext uri="{FF2B5EF4-FFF2-40B4-BE49-F238E27FC236}">
                <a16:creationId xmlns:a16="http://schemas.microsoft.com/office/drawing/2014/main" id="{61A1F0E9-AC96-973D-CA49-4DF947FEB9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912" y="663285"/>
            <a:ext cx="4031204" cy="226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75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no interior, fileira, edifício, longo&#10;&#10;Descrição gerada automaticamente">
            <a:extLst>
              <a:ext uri="{FF2B5EF4-FFF2-40B4-BE49-F238E27FC236}">
                <a16:creationId xmlns:a16="http://schemas.microsoft.com/office/drawing/2014/main" id="{7D2114E2-2E6C-E365-01B4-E3BA1B559D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24" r="7646" b="-1"/>
          <a:stretch/>
        </p:blipFill>
        <p:spPr>
          <a:xfrm>
            <a:off x="7817583" y="10"/>
            <a:ext cx="4374417" cy="6857990"/>
          </a:xfrm>
          <a:custGeom>
            <a:avLst/>
            <a:gdLst/>
            <a:ahLst/>
            <a:cxnLst/>
            <a:rect l="l" t="t" r="r" b="b"/>
            <a:pathLst>
              <a:path w="4374417" h="6858000">
                <a:moveTo>
                  <a:pt x="22719" y="0"/>
                </a:moveTo>
                <a:lnTo>
                  <a:pt x="4374417" y="0"/>
                </a:lnTo>
                <a:lnTo>
                  <a:pt x="4374417" y="6858000"/>
                </a:lnTo>
                <a:lnTo>
                  <a:pt x="0" y="6858000"/>
                </a:lnTo>
                <a:lnTo>
                  <a:pt x="6670" y="6845555"/>
                </a:lnTo>
                <a:cubicBezTo>
                  <a:pt x="495881" y="5886487"/>
                  <a:pt x="785588" y="4695963"/>
                  <a:pt x="785588" y="3406233"/>
                </a:cubicBezTo>
                <a:cubicBezTo>
                  <a:pt x="785588" y="2215714"/>
                  <a:pt x="538737" y="1109724"/>
                  <a:pt x="115983" y="192283"/>
                </a:cubicBezTo>
                <a:close/>
              </a:path>
            </a:pathLst>
          </a:custGeom>
        </p:spPr>
      </p:pic>
      <p:pic>
        <p:nvPicPr>
          <p:cNvPr id="4" name="Imagem 3" descr="Porta de vidro&#10;&#10;Descrição gerada automaticamente">
            <a:extLst>
              <a:ext uri="{FF2B5EF4-FFF2-40B4-BE49-F238E27FC236}">
                <a16:creationId xmlns:a16="http://schemas.microsoft.com/office/drawing/2014/main" id="{A9519CFB-003F-4FEF-7A12-3B1517B7A4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9" r="-2" b="10567"/>
          <a:stretch/>
        </p:blipFill>
        <p:spPr>
          <a:xfrm>
            <a:off x="35723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8" name="Imagem 7" descr="Porta branca aberta&#10;&#10;Descrição gerada automaticamente com confiança baixa">
            <a:extLst>
              <a:ext uri="{FF2B5EF4-FFF2-40B4-BE49-F238E27FC236}">
                <a16:creationId xmlns:a16="http://schemas.microsoft.com/office/drawing/2014/main" id="{C4AC4F1E-A87E-6056-E0EC-70898C9153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49" b="-1"/>
          <a:stretch/>
        </p:blipFill>
        <p:spPr>
          <a:xfrm>
            <a:off x="362535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47E666E-B95D-7A3A-8591-260F674338AC}"/>
              </a:ext>
            </a:extLst>
          </p:cNvPr>
          <p:cNvSpPr txBox="1">
            <a:spLocks/>
          </p:cNvSpPr>
          <p:nvPr/>
        </p:nvSpPr>
        <p:spPr>
          <a:xfrm>
            <a:off x="370332" y="781812"/>
            <a:ext cx="3429000" cy="28986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b="1" kern="1200" dirty="0">
                <a:solidFill>
                  <a:schemeClr val="accent1">
                    <a:lumMod val="50000"/>
                  </a:schemeClr>
                </a:solidFill>
                <a:latin typeface="Raleway" pitchFamily="2" charset="77"/>
              </a:rPr>
              <a:t>IASD Bias Fortes</a:t>
            </a:r>
          </a:p>
        </p:txBody>
      </p:sp>
      <p:pic>
        <p:nvPicPr>
          <p:cNvPr id="3" name="Imagem 2" descr="Texto&#10;&#10;Descrição gerada automaticamente com confiança média">
            <a:extLst>
              <a:ext uri="{FF2B5EF4-FFF2-40B4-BE49-F238E27FC236}">
                <a16:creationId xmlns:a16="http://schemas.microsoft.com/office/drawing/2014/main" id="{DF11576D-F963-4BC4-2F86-916300BF0C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655" y="278892"/>
            <a:ext cx="3794251" cy="213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36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141C66-CBA0-9F7C-20DC-A7FDAE3130B4}"/>
              </a:ext>
            </a:extLst>
          </p:cNvPr>
          <p:cNvSpPr txBox="1">
            <a:spLocks/>
          </p:cNvSpPr>
          <p:nvPr/>
        </p:nvSpPr>
        <p:spPr>
          <a:xfrm>
            <a:off x="638881" y="159133"/>
            <a:ext cx="4153717" cy="35735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b="1" kern="1200" dirty="0">
                <a:solidFill>
                  <a:schemeClr val="accent1">
                    <a:lumMod val="50000"/>
                  </a:schemeClr>
                </a:solidFill>
                <a:latin typeface="Raleway" pitchFamily="2" charset="77"/>
              </a:rPr>
              <a:t>IASD </a:t>
            </a:r>
            <a:r>
              <a:rPr lang="en-US" b="1" kern="1200" dirty="0" err="1">
                <a:solidFill>
                  <a:schemeClr val="accent1">
                    <a:lumMod val="50000"/>
                  </a:schemeClr>
                </a:solidFill>
                <a:latin typeface="Raleway" pitchFamily="2" charset="77"/>
              </a:rPr>
              <a:t>Marimbá</a:t>
            </a:r>
            <a:endParaRPr lang="en-US" b="1" kern="1200" dirty="0">
              <a:solidFill>
                <a:schemeClr val="accent1">
                  <a:lumMod val="50000"/>
                </a:schemeClr>
              </a:solidFill>
              <a:latin typeface="Raleway" pitchFamily="2" charset="77"/>
            </a:endParaRPr>
          </a:p>
        </p:txBody>
      </p:sp>
      <p:pic>
        <p:nvPicPr>
          <p:cNvPr id="4" name="Imagem 3" descr="Diagrama, Desenho técnico&#10;&#10;Descrição gerada automaticamente">
            <a:extLst>
              <a:ext uri="{FF2B5EF4-FFF2-40B4-BE49-F238E27FC236}">
                <a16:creationId xmlns:a16="http://schemas.microsoft.com/office/drawing/2014/main" id="{7F346643-C5D5-415C-DADF-20FB2910AF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599" y="640080"/>
            <a:ext cx="6938010" cy="5550408"/>
          </a:xfrm>
          <a:prstGeom prst="rect">
            <a:avLst/>
          </a:prstGeom>
        </p:spPr>
      </p:pic>
      <p:pic>
        <p:nvPicPr>
          <p:cNvPr id="3" name="Imagem 2" descr="Texto&#10;&#10;Descrição gerada automaticamente com confiança média">
            <a:extLst>
              <a:ext uri="{FF2B5EF4-FFF2-40B4-BE49-F238E27FC236}">
                <a16:creationId xmlns:a16="http://schemas.microsoft.com/office/drawing/2014/main" id="{3ACADC5D-6C25-F613-EF11-3D9894D62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7636" y="-390080"/>
            <a:ext cx="2690965" cy="151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10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8DFAF30F-64A9-4556-A4CA-707AD923500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751"/>
          <a:stretch/>
        </p:blipFill>
        <p:spPr>
          <a:xfrm>
            <a:off x="0" y="0"/>
            <a:ext cx="12192000" cy="6324496"/>
          </a:xfrm>
          <a:prstGeom prst="rect">
            <a:avLst/>
          </a:prstGeom>
        </p:spPr>
      </p:pic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C9A9A78F-9A7D-4AFB-B682-78E009D9DB7D}"/>
              </a:ext>
            </a:extLst>
          </p:cNvPr>
          <p:cNvSpPr/>
          <p:nvPr/>
        </p:nvSpPr>
        <p:spPr>
          <a:xfrm>
            <a:off x="-9053" y="2190939"/>
            <a:ext cx="12240285" cy="4662534"/>
          </a:xfrm>
          <a:custGeom>
            <a:avLst/>
            <a:gdLst>
              <a:gd name="connsiteX0" fmla="*/ 18106 w 12240285"/>
              <a:gd name="connsiteY0" fmla="*/ 3965417 h 4662534"/>
              <a:gd name="connsiteX1" fmla="*/ 5694629 w 12240285"/>
              <a:gd name="connsiteY1" fmla="*/ 1367073 h 4662534"/>
              <a:gd name="connsiteX2" fmla="*/ 7125077 w 12240285"/>
              <a:gd name="connsiteY2" fmla="*/ 2000815 h 4662534"/>
              <a:gd name="connsiteX3" fmla="*/ 7215611 w 12240285"/>
              <a:gd name="connsiteY3" fmla="*/ 1982709 h 4662534"/>
              <a:gd name="connsiteX4" fmla="*/ 12240285 w 12240285"/>
              <a:gd name="connsiteY4" fmla="*/ 0 h 4662534"/>
              <a:gd name="connsiteX5" fmla="*/ 12240285 w 12240285"/>
              <a:gd name="connsiteY5" fmla="*/ 4662534 h 4662534"/>
              <a:gd name="connsiteX6" fmla="*/ 0 w 12240285"/>
              <a:gd name="connsiteY6" fmla="*/ 4662534 h 4662534"/>
              <a:gd name="connsiteX7" fmla="*/ 18106 w 12240285"/>
              <a:gd name="connsiteY7" fmla="*/ 3965417 h 4662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40285" h="4662534">
                <a:moveTo>
                  <a:pt x="18106" y="3965417"/>
                </a:moveTo>
                <a:lnTo>
                  <a:pt x="5694629" y="1367073"/>
                </a:lnTo>
                <a:lnTo>
                  <a:pt x="7125077" y="2000815"/>
                </a:lnTo>
                <a:lnTo>
                  <a:pt x="7215611" y="1982709"/>
                </a:lnTo>
                <a:lnTo>
                  <a:pt x="12240285" y="0"/>
                </a:lnTo>
                <a:lnTo>
                  <a:pt x="12240285" y="4662534"/>
                </a:lnTo>
                <a:lnTo>
                  <a:pt x="0" y="4662534"/>
                </a:lnTo>
                <a:lnTo>
                  <a:pt x="18106" y="3965417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76C6129A-9C17-4B1F-A6EE-37C0432BAAC7}"/>
              </a:ext>
            </a:extLst>
          </p:cNvPr>
          <p:cNvGrpSpPr/>
          <p:nvPr/>
        </p:nvGrpSpPr>
        <p:grpSpPr>
          <a:xfrm flipV="1">
            <a:off x="-21265" y="2053915"/>
            <a:ext cx="12264065" cy="5128221"/>
            <a:chOff x="1580159" y="279834"/>
            <a:chExt cx="12213265" cy="5106979"/>
          </a:xfrm>
        </p:grpSpPr>
        <p:sp>
          <p:nvSpPr>
            <p:cNvPr id="44" name="Triângulo isósceles 5">
              <a:extLst>
                <a:ext uri="{FF2B5EF4-FFF2-40B4-BE49-F238E27FC236}">
                  <a16:creationId xmlns:a16="http://schemas.microsoft.com/office/drawing/2014/main" id="{E94E0651-84C9-4CCE-82F1-B6163F847470}"/>
                </a:ext>
              </a:extLst>
            </p:cNvPr>
            <p:cNvSpPr/>
            <p:nvPr/>
          </p:nvSpPr>
          <p:spPr>
            <a:xfrm rot="16200000" flipH="1">
              <a:off x="7130220" y="2655485"/>
              <a:ext cx="1221922" cy="1433574"/>
            </a:xfrm>
            <a:custGeom>
              <a:avLst/>
              <a:gdLst>
                <a:gd name="connsiteX0" fmla="*/ 0 w 1701430"/>
                <a:gd name="connsiteY0" fmla="*/ 3387245 h 3387245"/>
                <a:gd name="connsiteX1" fmla="*/ 850715 w 1701430"/>
                <a:gd name="connsiteY1" fmla="*/ 0 h 3387245"/>
                <a:gd name="connsiteX2" fmla="*/ 1701430 w 1701430"/>
                <a:gd name="connsiteY2" fmla="*/ 3387245 h 3387245"/>
                <a:gd name="connsiteX3" fmla="*/ 0 w 1701430"/>
                <a:gd name="connsiteY3" fmla="*/ 3387245 h 3387245"/>
                <a:gd name="connsiteX0" fmla="*/ 0 w 4535478"/>
                <a:gd name="connsiteY0" fmla="*/ 6800406 h 6800406"/>
                <a:gd name="connsiteX1" fmla="*/ 4535478 w 4535478"/>
                <a:gd name="connsiteY1" fmla="*/ 0 h 6800406"/>
                <a:gd name="connsiteX2" fmla="*/ 1701430 w 4535478"/>
                <a:gd name="connsiteY2" fmla="*/ 6800406 h 6800406"/>
                <a:gd name="connsiteX3" fmla="*/ 0 w 4535478"/>
                <a:gd name="connsiteY3" fmla="*/ 6800406 h 6800406"/>
                <a:gd name="connsiteX0" fmla="*/ 0 w 4535478"/>
                <a:gd name="connsiteY0" fmla="*/ 6800406 h 6800406"/>
                <a:gd name="connsiteX1" fmla="*/ 3933834 w 4535478"/>
                <a:gd name="connsiteY1" fmla="*/ 889110 h 6800406"/>
                <a:gd name="connsiteX2" fmla="*/ 4535478 w 4535478"/>
                <a:gd name="connsiteY2" fmla="*/ 0 h 6800406"/>
                <a:gd name="connsiteX3" fmla="*/ 1701430 w 4535478"/>
                <a:gd name="connsiteY3" fmla="*/ 6800406 h 6800406"/>
                <a:gd name="connsiteX4" fmla="*/ 0 w 4535478"/>
                <a:gd name="connsiteY4" fmla="*/ 6800406 h 6800406"/>
                <a:gd name="connsiteX0" fmla="*/ 0 w 4535478"/>
                <a:gd name="connsiteY0" fmla="*/ 7487133 h 7487133"/>
                <a:gd name="connsiteX1" fmla="*/ 4338880 w 4535478"/>
                <a:gd name="connsiteY1" fmla="*/ 0 h 7487133"/>
                <a:gd name="connsiteX2" fmla="*/ 4535478 w 4535478"/>
                <a:gd name="connsiteY2" fmla="*/ 686727 h 7487133"/>
                <a:gd name="connsiteX3" fmla="*/ 1701430 w 4535478"/>
                <a:gd name="connsiteY3" fmla="*/ 7487133 h 7487133"/>
                <a:gd name="connsiteX4" fmla="*/ 0 w 4535478"/>
                <a:gd name="connsiteY4" fmla="*/ 7487133 h 7487133"/>
                <a:gd name="connsiteX0" fmla="*/ 0 w 4535478"/>
                <a:gd name="connsiteY0" fmla="*/ 7487133 h 7487133"/>
                <a:gd name="connsiteX1" fmla="*/ 4338880 w 4535478"/>
                <a:gd name="connsiteY1" fmla="*/ 0 h 7487133"/>
                <a:gd name="connsiteX2" fmla="*/ 4535478 w 4535478"/>
                <a:gd name="connsiteY2" fmla="*/ 1554900 h 7487133"/>
                <a:gd name="connsiteX3" fmla="*/ 1701430 w 4535478"/>
                <a:gd name="connsiteY3" fmla="*/ 7487133 h 7487133"/>
                <a:gd name="connsiteX4" fmla="*/ 0 w 4535478"/>
                <a:gd name="connsiteY4" fmla="*/ 7487133 h 7487133"/>
                <a:gd name="connsiteX0" fmla="*/ 0 w 4338881"/>
                <a:gd name="connsiteY0" fmla="*/ 7487133 h 7487133"/>
                <a:gd name="connsiteX1" fmla="*/ 4338880 w 4338881"/>
                <a:gd name="connsiteY1" fmla="*/ 0 h 7487133"/>
                <a:gd name="connsiteX2" fmla="*/ 2108345 w 4338881"/>
                <a:gd name="connsiteY2" fmla="*/ 4581153 h 7487133"/>
                <a:gd name="connsiteX3" fmla="*/ 1701430 w 4338881"/>
                <a:gd name="connsiteY3" fmla="*/ 7487133 h 7487133"/>
                <a:gd name="connsiteX4" fmla="*/ 0 w 4338881"/>
                <a:gd name="connsiteY4" fmla="*/ 7487133 h 7487133"/>
                <a:gd name="connsiteX0" fmla="*/ 0 w 2118138"/>
                <a:gd name="connsiteY0" fmla="*/ 5265544 h 5265544"/>
                <a:gd name="connsiteX1" fmla="*/ 2118139 w 2118138"/>
                <a:gd name="connsiteY1" fmla="*/ -2 h 5265544"/>
                <a:gd name="connsiteX2" fmla="*/ 2108345 w 2118138"/>
                <a:gd name="connsiteY2" fmla="*/ 2359564 h 5265544"/>
                <a:gd name="connsiteX3" fmla="*/ 1701430 w 2118138"/>
                <a:gd name="connsiteY3" fmla="*/ 5265544 h 5265544"/>
                <a:gd name="connsiteX4" fmla="*/ 0 w 2118138"/>
                <a:gd name="connsiteY4" fmla="*/ 5265544 h 5265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8138" h="5265544">
                  <a:moveTo>
                    <a:pt x="0" y="5265544"/>
                  </a:moveTo>
                  <a:lnTo>
                    <a:pt x="2118139" y="-2"/>
                  </a:lnTo>
                  <a:cubicBezTo>
                    <a:pt x="2114874" y="786520"/>
                    <a:pt x="2111610" y="1573042"/>
                    <a:pt x="2108345" y="2359564"/>
                  </a:cubicBezTo>
                  <a:lnTo>
                    <a:pt x="1701430" y="5265544"/>
                  </a:lnTo>
                  <a:lnTo>
                    <a:pt x="0" y="5265544"/>
                  </a:lnTo>
                  <a:close/>
                </a:path>
              </a:pathLst>
            </a:custGeom>
            <a:solidFill>
              <a:srgbClr val="486C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5" name="Triângulo isósceles 5">
              <a:extLst>
                <a:ext uri="{FF2B5EF4-FFF2-40B4-BE49-F238E27FC236}">
                  <a16:creationId xmlns:a16="http://schemas.microsoft.com/office/drawing/2014/main" id="{889A9A13-64D5-4105-A100-18826C9D4486}"/>
                </a:ext>
              </a:extLst>
            </p:cNvPr>
            <p:cNvSpPr/>
            <p:nvPr/>
          </p:nvSpPr>
          <p:spPr>
            <a:xfrm rot="5400000">
              <a:off x="2776218" y="-916225"/>
              <a:ext cx="3709269" cy="6101388"/>
            </a:xfrm>
            <a:custGeom>
              <a:avLst/>
              <a:gdLst>
                <a:gd name="connsiteX0" fmla="*/ 0 w 1701430"/>
                <a:gd name="connsiteY0" fmla="*/ 3387245 h 3387245"/>
                <a:gd name="connsiteX1" fmla="*/ 850715 w 1701430"/>
                <a:gd name="connsiteY1" fmla="*/ 0 h 3387245"/>
                <a:gd name="connsiteX2" fmla="*/ 1701430 w 1701430"/>
                <a:gd name="connsiteY2" fmla="*/ 3387245 h 3387245"/>
                <a:gd name="connsiteX3" fmla="*/ 0 w 1701430"/>
                <a:gd name="connsiteY3" fmla="*/ 3387245 h 3387245"/>
                <a:gd name="connsiteX0" fmla="*/ 0 w 4535478"/>
                <a:gd name="connsiteY0" fmla="*/ 6800406 h 6800406"/>
                <a:gd name="connsiteX1" fmla="*/ 4535478 w 4535478"/>
                <a:gd name="connsiteY1" fmla="*/ 0 h 6800406"/>
                <a:gd name="connsiteX2" fmla="*/ 1701430 w 4535478"/>
                <a:gd name="connsiteY2" fmla="*/ 6800406 h 6800406"/>
                <a:gd name="connsiteX3" fmla="*/ 0 w 4535478"/>
                <a:gd name="connsiteY3" fmla="*/ 6800406 h 6800406"/>
                <a:gd name="connsiteX0" fmla="*/ 0 w 4535478"/>
                <a:gd name="connsiteY0" fmla="*/ 6800406 h 6800406"/>
                <a:gd name="connsiteX1" fmla="*/ 4535478 w 4535478"/>
                <a:gd name="connsiteY1" fmla="*/ 0 h 6800406"/>
                <a:gd name="connsiteX2" fmla="*/ 4372988 w 4535478"/>
                <a:gd name="connsiteY2" fmla="*/ 391200 h 6800406"/>
                <a:gd name="connsiteX3" fmla="*/ 1701430 w 4535478"/>
                <a:gd name="connsiteY3" fmla="*/ 6800406 h 6800406"/>
                <a:gd name="connsiteX4" fmla="*/ 0 w 4535478"/>
                <a:gd name="connsiteY4" fmla="*/ 6800406 h 6800406"/>
                <a:gd name="connsiteX0" fmla="*/ 0 w 4535478"/>
                <a:gd name="connsiteY0" fmla="*/ 6800406 h 6800406"/>
                <a:gd name="connsiteX1" fmla="*/ 4535478 w 4535478"/>
                <a:gd name="connsiteY1" fmla="*/ 0 h 6800406"/>
                <a:gd name="connsiteX2" fmla="*/ 4532805 w 4535478"/>
                <a:gd name="connsiteY2" fmla="*/ 330580 h 6800406"/>
                <a:gd name="connsiteX3" fmla="*/ 1701430 w 4535478"/>
                <a:gd name="connsiteY3" fmla="*/ 6800406 h 6800406"/>
                <a:gd name="connsiteX4" fmla="*/ 0 w 4535478"/>
                <a:gd name="connsiteY4" fmla="*/ 6800406 h 6800406"/>
                <a:gd name="connsiteX0" fmla="*/ 0 w 5913210"/>
                <a:gd name="connsiteY0" fmla="*/ 6815560 h 6815559"/>
                <a:gd name="connsiteX1" fmla="*/ 5913210 w 5913210"/>
                <a:gd name="connsiteY1" fmla="*/ 0 h 6815559"/>
                <a:gd name="connsiteX2" fmla="*/ 5910537 w 5913210"/>
                <a:gd name="connsiteY2" fmla="*/ 330580 h 6815559"/>
                <a:gd name="connsiteX3" fmla="*/ 3079162 w 5913210"/>
                <a:gd name="connsiteY3" fmla="*/ 6800406 h 6815559"/>
                <a:gd name="connsiteX4" fmla="*/ 0 w 5913210"/>
                <a:gd name="connsiteY4" fmla="*/ 6815560 h 6815559"/>
                <a:gd name="connsiteX0" fmla="*/ 0 w 5910537"/>
                <a:gd name="connsiteY0" fmla="*/ 7259967 h 7259967"/>
                <a:gd name="connsiteX1" fmla="*/ 5905862 w 5910537"/>
                <a:gd name="connsiteY1" fmla="*/ 0 h 7259967"/>
                <a:gd name="connsiteX2" fmla="*/ 5910537 w 5910537"/>
                <a:gd name="connsiteY2" fmla="*/ 774987 h 7259967"/>
                <a:gd name="connsiteX3" fmla="*/ 3079162 w 5910537"/>
                <a:gd name="connsiteY3" fmla="*/ 7244813 h 7259967"/>
                <a:gd name="connsiteX4" fmla="*/ 0 w 5910537"/>
                <a:gd name="connsiteY4" fmla="*/ 7259967 h 7259967"/>
                <a:gd name="connsiteX0" fmla="*/ 0 w 5910537"/>
                <a:gd name="connsiteY0" fmla="*/ 7259967 h 7266378"/>
                <a:gd name="connsiteX1" fmla="*/ 5905862 w 5910537"/>
                <a:gd name="connsiteY1" fmla="*/ 0 h 7266378"/>
                <a:gd name="connsiteX2" fmla="*/ 5910537 w 5910537"/>
                <a:gd name="connsiteY2" fmla="*/ 774987 h 7266378"/>
                <a:gd name="connsiteX3" fmla="*/ 3035884 w 5910537"/>
                <a:gd name="connsiteY3" fmla="*/ 7266378 h 7266378"/>
                <a:gd name="connsiteX4" fmla="*/ 0 w 5910537"/>
                <a:gd name="connsiteY4" fmla="*/ 7259967 h 7266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0537" h="7266378">
                  <a:moveTo>
                    <a:pt x="0" y="7259967"/>
                  </a:moveTo>
                  <a:lnTo>
                    <a:pt x="5905862" y="0"/>
                  </a:lnTo>
                  <a:cubicBezTo>
                    <a:pt x="5907420" y="258329"/>
                    <a:pt x="5908979" y="516658"/>
                    <a:pt x="5910537" y="774987"/>
                  </a:cubicBezTo>
                  <a:lnTo>
                    <a:pt x="3035884" y="7266378"/>
                  </a:lnTo>
                  <a:lnTo>
                    <a:pt x="0" y="7259967"/>
                  </a:lnTo>
                  <a:close/>
                </a:path>
              </a:pathLst>
            </a:custGeom>
            <a:solidFill>
              <a:srgbClr val="324B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46" name="Triângulo isósceles 5">
              <a:extLst>
                <a:ext uri="{FF2B5EF4-FFF2-40B4-BE49-F238E27FC236}">
                  <a16:creationId xmlns:a16="http://schemas.microsoft.com/office/drawing/2014/main" id="{E9BA954D-1736-453C-8B3D-C56FCD602B3A}"/>
                </a:ext>
              </a:extLst>
            </p:cNvPr>
            <p:cNvSpPr/>
            <p:nvPr/>
          </p:nvSpPr>
          <p:spPr>
            <a:xfrm rot="5400000">
              <a:off x="9817470" y="1410859"/>
              <a:ext cx="2616451" cy="5335457"/>
            </a:xfrm>
            <a:custGeom>
              <a:avLst/>
              <a:gdLst>
                <a:gd name="connsiteX0" fmla="*/ 0 w 1701430"/>
                <a:gd name="connsiteY0" fmla="*/ 3387245 h 3387245"/>
                <a:gd name="connsiteX1" fmla="*/ 850715 w 1701430"/>
                <a:gd name="connsiteY1" fmla="*/ 0 h 3387245"/>
                <a:gd name="connsiteX2" fmla="*/ 1701430 w 1701430"/>
                <a:gd name="connsiteY2" fmla="*/ 3387245 h 3387245"/>
                <a:gd name="connsiteX3" fmla="*/ 0 w 1701430"/>
                <a:gd name="connsiteY3" fmla="*/ 3387245 h 3387245"/>
                <a:gd name="connsiteX0" fmla="*/ 0 w 4535478"/>
                <a:gd name="connsiteY0" fmla="*/ 6800406 h 6800406"/>
                <a:gd name="connsiteX1" fmla="*/ 4535478 w 4535478"/>
                <a:gd name="connsiteY1" fmla="*/ 0 h 6800406"/>
                <a:gd name="connsiteX2" fmla="*/ 1701430 w 4535478"/>
                <a:gd name="connsiteY2" fmla="*/ 6800406 h 6800406"/>
                <a:gd name="connsiteX3" fmla="*/ 0 w 4535478"/>
                <a:gd name="connsiteY3" fmla="*/ 6800406 h 6800406"/>
                <a:gd name="connsiteX0" fmla="*/ 0 w 4535478"/>
                <a:gd name="connsiteY0" fmla="*/ 6800406 h 6800406"/>
                <a:gd name="connsiteX1" fmla="*/ 4535478 w 4535478"/>
                <a:gd name="connsiteY1" fmla="*/ 0 h 6800406"/>
                <a:gd name="connsiteX2" fmla="*/ 1503297 w 4535478"/>
                <a:gd name="connsiteY2" fmla="*/ 6800406 h 6800406"/>
                <a:gd name="connsiteX3" fmla="*/ 0 w 4535478"/>
                <a:gd name="connsiteY3" fmla="*/ 6800406 h 6800406"/>
                <a:gd name="connsiteX0" fmla="*/ 0 w 4535478"/>
                <a:gd name="connsiteY0" fmla="*/ 6800406 h 6800406"/>
                <a:gd name="connsiteX1" fmla="*/ 4535478 w 4535478"/>
                <a:gd name="connsiteY1" fmla="*/ 0 h 6800406"/>
                <a:gd name="connsiteX2" fmla="*/ 1684919 w 4535478"/>
                <a:gd name="connsiteY2" fmla="*/ 6800406 h 6800406"/>
                <a:gd name="connsiteX3" fmla="*/ 0 w 4535478"/>
                <a:gd name="connsiteY3" fmla="*/ 6800406 h 6800406"/>
                <a:gd name="connsiteX0" fmla="*/ 0 w 4535478"/>
                <a:gd name="connsiteY0" fmla="*/ 6800406 h 6800406"/>
                <a:gd name="connsiteX1" fmla="*/ 4071214 w 4535478"/>
                <a:gd name="connsiteY1" fmla="*/ 683355 h 6800406"/>
                <a:gd name="connsiteX2" fmla="*/ 4535478 w 4535478"/>
                <a:gd name="connsiteY2" fmla="*/ 0 h 6800406"/>
                <a:gd name="connsiteX3" fmla="*/ 1684919 w 4535478"/>
                <a:gd name="connsiteY3" fmla="*/ 6800406 h 6800406"/>
                <a:gd name="connsiteX4" fmla="*/ 0 w 4535478"/>
                <a:gd name="connsiteY4" fmla="*/ 6800406 h 6800406"/>
                <a:gd name="connsiteX0" fmla="*/ 0 w 4535478"/>
                <a:gd name="connsiteY0" fmla="*/ 6800407 h 6800407"/>
                <a:gd name="connsiteX1" fmla="*/ 3947380 w 4535478"/>
                <a:gd name="connsiteY1" fmla="*/ 0 h 6800407"/>
                <a:gd name="connsiteX2" fmla="*/ 4535478 w 4535478"/>
                <a:gd name="connsiteY2" fmla="*/ 1 h 6800407"/>
                <a:gd name="connsiteX3" fmla="*/ 1684919 w 4535478"/>
                <a:gd name="connsiteY3" fmla="*/ 6800407 h 6800407"/>
                <a:gd name="connsiteX4" fmla="*/ 0 w 4535478"/>
                <a:gd name="connsiteY4" fmla="*/ 6800407 h 680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5478" h="6800407">
                  <a:moveTo>
                    <a:pt x="0" y="6800407"/>
                  </a:moveTo>
                  <a:lnTo>
                    <a:pt x="3947380" y="0"/>
                  </a:lnTo>
                  <a:lnTo>
                    <a:pt x="4535478" y="1"/>
                  </a:lnTo>
                  <a:lnTo>
                    <a:pt x="1684919" y="6800407"/>
                  </a:lnTo>
                  <a:lnTo>
                    <a:pt x="0" y="6800407"/>
                  </a:lnTo>
                  <a:close/>
                </a:path>
              </a:pathLst>
            </a:custGeom>
            <a:solidFill>
              <a:srgbClr val="324B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75C4F5A5-A55A-4AC9-BB8C-2804FF8992E7}"/>
              </a:ext>
            </a:extLst>
          </p:cNvPr>
          <p:cNvSpPr txBox="1"/>
          <p:nvPr/>
        </p:nvSpPr>
        <p:spPr>
          <a:xfrm>
            <a:off x="7270786" y="4885695"/>
            <a:ext cx="4825964" cy="61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00"/>
              </a:lnSpc>
            </a:pPr>
            <a:r>
              <a:rPr lang="pt-BR" sz="4800" b="1" dirty="0">
                <a:solidFill>
                  <a:srgbClr val="324B5F"/>
                </a:solidFill>
                <a:latin typeface="Raleway Black" panose="020B0A03030101060003" pitchFamily="34" charset="0"/>
                <a:ea typeface="Apex New Heavy" panose="02010600040501010103" charset="0"/>
              </a:rPr>
              <a:t>OBRIGADO</a:t>
            </a:r>
          </a:p>
        </p:txBody>
      </p:sp>
      <p:grpSp>
        <p:nvGrpSpPr>
          <p:cNvPr id="61" name="Agrupar 60">
            <a:extLst>
              <a:ext uri="{FF2B5EF4-FFF2-40B4-BE49-F238E27FC236}">
                <a16:creationId xmlns:a16="http://schemas.microsoft.com/office/drawing/2014/main" id="{0A355AFB-52AD-4B44-8AFF-EED61768168E}"/>
              </a:ext>
            </a:extLst>
          </p:cNvPr>
          <p:cNvGrpSpPr/>
          <p:nvPr/>
        </p:nvGrpSpPr>
        <p:grpSpPr>
          <a:xfrm rot="16200000">
            <a:off x="8863808" y="3984149"/>
            <a:ext cx="82340" cy="2985879"/>
            <a:chOff x="670136" y="5334000"/>
            <a:chExt cx="82340" cy="865405"/>
          </a:xfrm>
        </p:grpSpPr>
        <p:sp>
          <p:nvSpPr>
            <p:cNvPr id="62" name="Retângulo 61">
              <a:extLst>
                <a:ext uri="{FF2B5EF4-FFF2-40B4-BE49-F238E27FC236}">
                  <a16:creationId xmlns:a16="http://schemas.microsoft.com/office/drawing/2014/main" id="{902CBB0A-3683-491B-8F61-DA47F8DCDE31}"/>
                </a:ext>
              </a:extLst>
            </p:cNvPr>
            <p:cNvSpPr/>
            <p:nvPr/>
          </p:nvSpPr>
          <p:spPr>
            <a:xfrm>
              <a:off x="670136" y="5334000"/>
              <a:ext cx="82339" cy="288131"/>
            </a:xfrm>
            <a:prstGeom prst="rect">
              <a:avLst/>
            </a:prstGeom>
            <a:solidFill>
              <a:srgbClr val="CE3E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t-BR" sz="200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63" name="Retângulo 62">
              <a:extLst>
                <a:ext uri="{FF2B5EF4-FFF2-40B4-BE49-F238E27FC236}">
                  <a16:creationId xmlns:a16="http://schemas.microsoft.com/office/drawing/2014/main" id="{E44376D7-BDA9-465A-B147-952309CF3A7C}"/>
                </a:ext>
              </a:extLst>
            </p:cNvPr>
            <p:cNvSpPr/>
            <p:nvPr/>
          </p:nvSpPr>
          <p:spPr>
            <a:xfrm>
              <a:off x="670137" y="5622131"/>
              <a:ext cx="82339" cy="291145"/>
            </a:xfrm>
            <a:prstGeom prst="rect">
              <a:avLst/>
            </a:prstGeom>
            <a:solidFill>
              <a:srgbClr val="E571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t-BR" sz="200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64" name="Retângulo 63">
              <a:extLst>
                <a:ext uri="{FF2B5EF4-FFF2-40B4-BE49-F238E27FC236}">
                  <a16:creationId xmlns:a16="http://schemas.microsoft.com/office/drawing/2014/main" id="{2AA7A6C1-EE37-4832-B2A6-D0BDF7A881FF}"/>
                </a:ext>
              </a:extLst>
            </p:cNvPr>
            <p:cNvSpPr/>
            <p:nvPr/>
          </p:nvSpPr>
          <p:spPr>
            <a:xfrm>
              <a:off x="670137" y="5911274"/>
              <a:ext cx="82339" cy="288131"/>
            </a:xfrm>
            <a:prstGeom prst="rect">
              <a:avLst/>
            </a:prstGeom>
            <a:solidFill>
              <a:srgbClr val="EEBB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t-BR" sz="200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613960BC-3214-42CE-9053-4E096067C2F6}"/>
              </a:ext>
            </a:extLst>
          </p:cNvPr>
          <p:cNvSpPr txBox="1"/>
          <p:nvPr/>
        </p:nvSpPr>
        <p:spPr>
          <a:xfrm>
            <a:off x="6799659" y="5542969"/>
            <a:ext cx="4181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Verdana" panose="020B0604030504040204" pitchFamily="34" charset="0"/>
              </a:rPr>
              <a:t>DANIEL GRUBERT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F66F53F4-3C84-43C7-BC19-253C4D112284}"/>
              </a:ext>
            </a:extLst>
          </p:cNvPr>
          <p:cNvSpPr txBox="1"/>
          <p:nvPr/>
        </p:nvSpPr>
        <p:spPr>
          <a:xfrm>
            <a:off x="6825842" y="5840485"/>
            <a:ext cx="41818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Verdana" panose="020B0604030504040204" pitchFamily="34" charset="0"/>
              </a:rPr>
              <a:t>TESOURARIA AMC</a:t>
            </a:r>
          </a:p>
        </p:txBody>
      </p:sp>
      <p:pic>
        <p:nvPicPr>
          <p:cNvPr id="2" name="Imagem 1" descr="Texto&#10;&#10;Descrição gerada automaticamente com confiança média">
            <a:extLst>
              <a:ext uri="{FF2B5EF4-FFF2-40B4-BE49-F238E27FC236}">
                <a16:creationId xmlns:a16="http://schemas.microsoft.com/office/drawing/2014/main" id="{9AF8F952-9905-E63B-2BB8-020F8728E1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2501" y="3783330"/>
            <a:ext cx="6333319" cy="356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48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Lato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Lato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72A189514BBDB4595655A004034E5C4" ma:contentTypeVersion="15" ma:contentTypeDescription="Crie um novo documento." ma:contentTypeScope="" ma:versionID="a38822bf3943b1150cf479332f51b7ab">
  <xsd:schema xmlns:xsd="http://www.w3.org/2001/XMLSchema" xmlns:xs="http://www.w3.org/2001/XMLSchema" xmlns:p="http://schemas.microsoft.com/office/2006/metadata/properties" xmlns:ns2="426f1649-3b29-4e66-9f61-c7959d777f10" xmlns:ns3="4c625547-d3e8-4d4f-ba75-2cf210febfa6" targetNamespace="http://schemas.microsoft.com/office/2006/metadata/properties" ma:root="true" ma:fieldsID="bbe607ed8e532125ab949cd6c922429e" ns2:_="" ns3:_="">
    <xsd:import namespace="426f1649-3b29-4e66-9f61-c7959d777f10"/>
    <xsd:import namespace="4c625547-d3e8-4d4f-ba75-2cf210febf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OCR" minOccurs="0"/>
                <xsd:element ref="ns2:Pesso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6f1649-3b29-4e66-9f61-c7959d777f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Marcações de imagem" ma:readOnly="false" ma:fieldId="{5cf76f15-5ced-4ddc-b409-7134ff3c332f}" ma:taxonomyMulti="true" ma:sspId="8e8593b7-542e-4346-9e98-482410f851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Pessoa" ma:index="21" nillable="true" ma:displayName="Pessoa" ma:format="Dropdown" ma:list="UserInfo" ma:SharePointGroup="0" ma:internalName="Pessoa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25547-d3e8-4d4f-ba75-2cf210febfa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6fd3deb-12a8-405a-be68-626ad6e6d9c7}" ma:internalName="TaxCatchAll" ma:showField="CatchAllData" ma:web="4c625547-d3e8-4d4f-ba75-2cf210febf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6f1649-3b29-4e66-9f61-c7959d777f10">
      <Terms xmlns="http://schemas.microsoft.com/office/infopath/2007/PartnerControls"/>
    </lcf76f155ced4ddcb4097134ff3c332f>
    <Pessoa xmlns="426f1649-3b29-4e66-9f61-c7959d777f10">
      <UserInfo>
        <DisplayName/>
        <AccountId xsi:nil="true"/>
        <AccountType/>
      </UserInfo>
    </Pessoa>
    <TaxCatchAll xmlns="4c625547-d3e8-4d4f-ba75-2cf210febfa6" xsi:nil="true"/>
  </documentManagement>
</p:properties>
</file>

<file path=customXml/itemProps1.xml><?xml version="1.0" encoding="utf-8"?>
<ds:datastoreItem xmlns:ds="http://schemas.openxmlformats.org/officeDocument/2006/customXml" ds:itemID="{4A373374-DCA1-4635-A444-F0EF271D8622}"/>
</file>

<file path=customXml/itemProps2.xml><?xml version="1.0" encoding="utf-8"?>
<ds:datastoreItem xmlns:ds="http://schemas.openxmlformats.org/officeDocument/2006/customXml" ds:itemID="{D0CA57D4-9B61-4ACC-A27C-CCA1BDB2C7FE}"/>
</file>

<file path=customXml/itemProps3.xml><?xml version="1.0" encoding="utf-8"?>
<ds:datastoreItem xmlns:ds="http://schemas.openxmlformats.org/officeDocument/2006/customXml" ds:itemID="{61B3BE66-7B8F-49FF-8431-D507CFB920E1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</Words>
  <Application>Microsoft Macintosh PowerPoint</Application>
  <PresentationFormat>Widescreen</PresentationFormat>
  <Paragraphs>23</Paragraphs>
  <Slides>20</Slides>
  <Notes>3</Notes>
  <HiddenSlides>0</HiddenSlides>
  <MMClips>1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30" baseType="lpstr">
      <vt:lpstr>Calibri Light</vt:lpstr>
      <vt:lpstr>Apex New Book</vt:lpstr>
      <vt:lpstr>Roboto</vt:lpstr>
      <vt:lpstr>Calibri</vt:lpstr>
      <vt:lpstr>Raleway</vt:lpstr>
      <vt:lpstr>Raleway Black</vt:lpstr>
      <vt:lpstr>Apex New Heavy</vt:lpstr>
      <vt:lpstr>Arial</vt:lpstr>
      <vt:lpstr>Raleway Light</vt:lpstr>
      <vt:lpstr>Tema do Office</vt:lpstr>
      <vt:lpstr>Apresentação do PowerPoint</vt:lpstr>
      <vt:lpstr>Apresentação do PowerPoint</vt:lpstr>
      <vt:lpstr>IASD São Caetano</vt:lpstr>
      <vt:lpstr>IASD  São José da Lapa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2020-09-24T18:56:18Z</dcterms:created>
  <dcterms:modified xsi:type="dcterms:W3CDTF">2025-05-27T11:57:51Z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0x010100D72A189514BBDB4595655A004034E5C4</vt:lpwstr>
  </property>
</Properties>
</file>