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6"/>
  </p:notesMasterIdLst>
  <p:sldIdLst>
    <p:sldId id="568" r:id="rId2"/>
    <p:sldId id="4570" r:id="rId3"/>
    <p:sldId id="4569" r:id="rId4"/>
    <p:sldId id="4568" r:id="rId5"/>
    <p:sldId id="4567" r:id="rId6"/>
    <p:sldId id="4566" r:id="rId7"/>
    <p:sldId id="4565" r:id="rId8"/>
    <p:sldId id="4564" r:id="rId9"/>
    <p:sldId id="4562" r:id="rId10"/>
    <p:sldId id="4563" r:id="rId11"/>
    <p:sldId id="573" r:id="rId12"/>
    <p:sldId id="4542" r:id="rId13"/>
    <p:sldId id="574" r:id="rId14"/>
    <p:sldId id="576" r:id="rId15"/>
  </p:sldIdLst>
  <p:sldSz cx="12192000" cy="6858000"/>
  <p:notesSz cx="6858000" cy="9144000"/>
  <p:embeddedFontLst>
    <p:embeddedFont>
      <p:font typeface="Abrade ExtBlk" pitchFamily="2" charset="0"/>
      <p:bold r:id="rId17"/>
      <p:italic r:id="rId18"/>
      <p:bold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libri Light" panose="020F0302020204030204" pitchFamily="34" charset="0"/>
      <p:regular r:id="rId24"/>
      <p:italic r:id="rId25"/>
    </p:embeddedFont>
    <p:embeddedFont>
      <p:font typeface="Poppins" pitchFamily="2" charset="77"/>
      <p:regular r:id="rId26"/>
      <p:bold r:id="rId27"/>
      <p:italic r:id="rId28"/>
      <p:boldItalic r:id="rId29"/>
    </p:embeddedFont>
    <p:embeddedFont>
      <p:font typeface="Posterama2001W04-Black" panose="020B0A04020200020000" pitchFamily="34" charset="77"/>
      <p:bold r:id="rId30"/>
    </p:embeddedFont>
    <p:embeddedFont>
      <p:font typeface="Posterama2001W04-Bold" panose="020B0804020200020000" pitchFamily="34" charset="77"/>
      <p:bold r:id="rId31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3864"/>
    <a:srgbClr val="003866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5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21" Type="http://schemas.openxmlformats.org/officeDocument/2006/relationships/font" Target="fonts/font5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viewProps" Target="viewProps.xml"/><Relationship Id="rId38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presProps" Target="presProps.xml"/><Relationship Id="rId37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F93E25-80FA-4FA8-B1B2-6900B5313A05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C5B205-0B7B-43CA-BD57-EA94B039D4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4636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179C4-EE35-439A-9CC1-7209BEB2AEC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0756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179C4-EE35-439A-9CC1-7209BEB2AEC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366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179C4-EE35-439A-9CC1-7209BEB2AEC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701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179C4-EE35-439A-9CC1-7209BEB2AEC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8686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179C4-EE35-439A-9CC1-7209BEB2AEC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8830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179C4-EE35-439A-9CC1-7209BEB2AEC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0569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179C4-EE35-439A-9CC1-7209BEB2AEC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6123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179C4-EE35-439A-9CC1-7209BEB2AEC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6149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179C4-EE35-439A-9CC1-7209BEB2AEC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0035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179C4-EE35-439A-9CC1-7209BEB2AEC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3559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179C4-EE35-439A-9CC1-7209BEB2AEC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930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7B9838-206D-CBB3-3F57-2FD39FFEFE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1CD3298-7D35-D0CC-E2DE-71DB6CB698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260D9E-4B0A-92FF-A1D6-94CFE867F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3B391E1-D83D-D04F-49B8-985EABF05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F086455-415D-151D-A0FF-A88F08403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0102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9E787E-6746-CB02-2585-624A238A1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48D066-4432-5140-80DE-A2C7FA37CD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EDAAF98-1D25-489A-CA99-1E7361618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0A58400-7F97-9FB7-E217-6BA605B45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84BBC4F-296A-CFB3-E838-A6177874C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104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A68633-A389-364B-F9CC-1C12DA755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4C57974-C8F6-9018-4EAA-66612F584E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4C42E92-8F1C-F783-BC3E-9EA45CD8A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84EDB3-626E-36A2-E2F5-0C4842FBF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54ACC28-6162-C5EA-AF2A-8BC021E8C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2508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AB4416-C9ED-12BB-AEFA-AA5990C3D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6D485C5-0EF5-8621-66C7-0F4B32CB67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FD1345E-81A9-4DB1-A576-9FDBAB4514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B1A293F-D8D0-B712-9D04-2CDDC8EF5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9DAC58C-F966-88B7-BB69-EE6C4DE66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CF0103E-34FA-45D4-F915-E0DF0DDCE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867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E54EA8-DAA9-131F-190D-60E44FEE6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7639411-C899-9C66-95BD-52FBD0C98E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301ACC8-E549-7FC2-80DD-C625286ED8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7D2D809-5744-EDC9-9900-EEABD1F1F9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D77798F-D3B3-E93D-C20D-B4A6018094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3816ED4-360C-3A06-2166-54CD1AA14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F4ECA6C-A2E7-5629-46C7-9820B52A0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A65F1A3-2095-57AE-7DB4-FEF712F23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7879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D57761-EAC7-1D82-DEF6-271F49EF2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426EDDC-FC1F-472F-95AB-0C19719FC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4DDFAD9-71FF-5E04-3938-9E172420B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52B4557-DB78-544D-E3D0-EE265AC78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5068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75B226E-07CD-036C-4E2E-9B4AD6612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76A27DA-8992-60D9-4796-0C2D26E1D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96DECC1-4B12-242E-6C51-DBF45B70B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5368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47DB4E-3CEF-8E47-98B7-D64396550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2D894B3-D1FE-7075-3F0B-FA2F1D7F02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43E0ECB-F3A8-5485-2244-4027D176BE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465942D-D085-68C6-3EF1-59361C687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19601FD-97B9-65B9-A06F-3F6B07FE9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48C6D08-A75B-B572-C6BE-6F5F58590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8634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BD8FEB-35B6-7067-4354-2C65257E1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7545218-466E-C773-60CD-28652028E1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1C51DDA-CF6D-ABA0-884A-5663830D39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6E2E81C-A3FC-98EB-D064-1F33708F0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720BA57-282C-9750-CCDF-CB56B1AF2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81FB79A-8F13-AFBD-C37D-9CB56D21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3399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306366-A0B6-8B85-FC19-622196841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FCC1562-FBBC-132F-7E48-C9C25B8136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9400779-E096-42C0-D625-87CCB7BE7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5B2AF5B-3019-BB2F-DDDE-7821E3236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BC43EB4-0931-0E65-D0B0-52025EB9B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306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E5A50D5-9D50-BCC8-DBC6-A18CF95D01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D5998F4-C0FC-F9C0-B9E4-A251B06A62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D80F751-E95E-C60C-0D07-58252515A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78DD6C-D9A5-6426-D81F-56F6A01ED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063DBFB-4C80-D37C-AF63-496D605FF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8901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uk-UA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911424" y="992613"/>
            <a:ext cx="10369152" cy="42016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4315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335362" y="692696"/>
            <a:ext cx="11512791" cy="5472608"/>
          </a:xfrm>
          <a:prstGeom prst="rect">
            <a:avLst/>
          </a:prstGeom>
          <a:solidFill>
            <a:schemeClr val="tx1">
              <a:alpha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552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752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CE37CC7-441B-EC9C-31CC-5454F294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92443D5-F1A9-8B9C-4D1B-D2E97B99DB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C9D58F-3AC3-D52A-B8DA-02D9A8951E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B9DCD-094E-477F-9817-901A85068BCF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D2DB712-4F92-7953-E835-FDE8CDAF5A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7BED16D-C22E-85A4-6434-75F5837FF4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0592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4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43">
            <a:extLst>
              <a:ext uri="{FF2B5EF4-FFF2-40B4-BE49-F238E27FC236}">
                <a16:creationId xmlns:a16="http://schemas.microsoft.com/office/drawing/2014/main" id="{AAD8F19F-4A55-467B-BED0-8837659A90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53050" y="2660089"/>
            <a:ext cx="6838950" cy="4197911"/>
          </a:xfrm>
          <a:custGeom>
            <a:avLst/>
            <a:gdLst>
              <a:gd name="connsiteX0" fmla="*/ 4893809 w 6838950"/>
              <a:gd name="connsiteY0" fmla="*/ 0 h 4197911"/>
              <a:gd name="connsiteX1" fmla="*/ 4887586 w 6838950"/>
              <a:gd name="connsiteY1" fmla="*/ 0 h 4197911"/>
              <a:gd name="connsiteX2" fmla="*/ 3697795 w 6838950"/>
              <a:gd name="connsiteY2" fmla="*/ 0 h 4197911"/>
              <a:gd name="connsiteX3" fmla="*/ 2047750 w 6838950"/>
              <a:gd name="connsiteY3" fmla="*/ 0 h 4197911"/>
              <a:gd name="connsiteX4" fmla="*/ 0 w 6838950"/>
              <a:gd name="connsiteY4" fmla="*/ 0 h 4197911"/>
              <a:gd name="connsiteX5" fmla="*/ 0 w 6838950"/>
              <a:gd name="connsiteY5" fmla="*/ 4197911 h 4197911"/>
              <a:gd name="connsiteX6" fmla="*/ 6838950 w 6838950"/>
              <a:gd name="connsiteY6" fmla="*/ 4197911 h 419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38950" h="4197911">
                <a:moveTo>
                  <a:pt x="4893809" y="0"/>
                </a:moveTo>
                <a:lnTo>
                  <a:pt x="4887586" y="0"/>
                </a:lnTo>
                <a:lnTo>
                  <a:pt x="3697795" y="0"/>
                </a:lnTo>
                <a:lnTo>
                  <a:pt x="2047750" y="0"/>
                </a:lnTo>
                <a:lnTo>
                  <a:pt x="0" y="0"/>
                </a:lnTo>
                <a:lnTo>
                  <a:pt x="0" y="4197911"/>
                </a:lnTo>
                <a:lnTo>
                  <a:pt x="6838950" y="4197911"/>
                </a:lnTo>
                <a:close/>
              </a:path>
            </a:pathLst>
          </a:custGeom>
          <a:solidFill>
            <a:srgbClr val="585B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m 2" descr="Pessoa com as mãos&#10;&#10;Descrição gerada automaticamente com confiança baixa">
            <a:extLst>
              <a:ext uri="{FF2B5EF4-FFF2-40B4-BE49-F238E27FC236}">
                <a16:creationId xmlns:a16="http://schemas.microsoft.com/office/drawing/2014/main" id="{808C0509-EE2F-FA3F-3F97-91E503745D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9" b="6639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0BDA99B-00A1-6089-8314-1D9F3A62041E}"/>
              </a:ext>
            </a:extLst>
          </p:cNvPr>
          <p:cNvSpPr/>
          <p:nvPr/>
        </p:nvSpPr>
        <p:spPr>
          <a:xfrm>
            <a:off x="905523" y="877774"/>
            <a:ext cx="1357239" cy="2396065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04137EC-CB84-7572-2907-EB6B1A1F6FA4}"/>
              </a:ext>
            </a:extLst>
          </p:cNvPr>
          <p:cNvSpPr txBox="1"/>
          <p:nvPr/>
        </p:nvSpPr>
        <p:spPr>
          <a:xfrm>
            <a:off x="1376303" y="1228928"/>
            <a:ext cx="739622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8000" dirty="0">
                <a:solidFill>
                  <a:schemeClr val="bg1"/>
                </a:solidFill>
                <a:latin typeface="Posterama2001W04-Black" panose="020B0A04020200020000" pitchFamily="34" charset="0"/>
                <a:cs typeface="Posterama" panose="020B0502040204020203" pitchFamily="34" charset="0"/>
              </a:rPr>
              <a:t>projeto</a:t>
            </a:r>
            <a:r>
              <a:rPr lang="pt-BR" sz="6000" dirty="0">
                <a:solidFill>
                  <a:srgbClr val="FFC000"/>
                </a:solidFill>
                <a:latin typeface="Posterama2001W04-Black" panose="020B0A04020200020000" pitchFamily="34" charset="0"/>
                <a:cs typeface="Posterama" panose="020B0502040204020203" pitchFamily="34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pt-BR" sz="6000" dirty="0">
                <a:solidFill>
                  <a:srgbClr val="FFC000"/>
                </a:solidFill>
                <a:latin typeface="Posterama2001W04-Black" panose="020B0A04020200020000" pitchFamily="34" charset="0"/>
                <a:cs typeface="Posterama" panose="020B0502040204020203" pitchFamily="34" charset="0"/>
              </a:rPr>
              <a:t>Padrão de igrejas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28F389D3-048B-A219-AEEE-8FD4E62187C0}"/>
              </a:ext>
            </a:extLst>
          </p:cNvPr>
          <p:cNvSpPr/>
          <p:nvPr/>
        </p:nvSpPr>
        <p:spPr>
          <a:xfrm rot="5400000">
            <a:off x="-422612" y="3582223"/>
            <a:ext cx="3414324" cy="61586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/>
          </a:p>
        </p:txBody>
      </p:sp>
      <p:pic>
        <p:nvPicPr>
          <p:cNvPr id="11" name="Imagem 10" descr="Logotipo&#10;&#10;Descrição gerada automaticamente com confiança baixa">
            <a:extLst>
              <a:ext uri="{FF2B5EF4-FFF2-40B4-BE49-F238E27FC236}">
                <a16:creationId xmlns:a16="http://schemas.microsoft.com/office/drawing/2014/main" id="{611B73A6-72B7-8687-7836-8F0FB54EE8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260" y="373650"/>
            <a:ext cx="1112426" cy="56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00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la de jogo de vídeo game&#10;&#10;Descrição gerada automaticamente com confiança média">
            <a:extLst>
              <a:ext uri="{FF2B5EF4-FFF2-40B4-BE49-F238E27FC236}">
                <a16:creationId xmlns:a16="http://schemas.microsoft.com/office/drawing/2014/main" id="{9E9CCCBE-555B-75E6-8456-9C602114F6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8D6E59B7-A5E9-E4FE-03BD-30FE04E996B8}"/>
              </a:ext>
            </a:extLst>
          </p:cNvPr>
          <p:cNvSpPr/>
          <p:nvPr/>
        </p:nvSpPr>
        <p:spPr>
          <a:xfrm>
            <a:off x="4895377" y="721096"/>
            <a:ext cx="7376159" cy="5489674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extBox 32">
            <a:extLst>
              <a:ext uri="{FF2B5EF4-FFF2-40B4-BE49-F238E27FC236}">
                <a16:creationId xmlns:a16="http://schemas.microsoft.com/office/drawing/2014/main" id="{97B5A6E6-CFDF-4278-6BA6-448342A33165}"/>
              </a:ext>
            </a:extLst>
          </p:cNvPr>
          <p:cNvSpPr txBox="1"/>
          <p:nvPr/>
        </p:nvSpPr>
        <p:spPr>
          <a:xfrm>
            <a:off x="6430933" y="2020659"/>
            <a:ext cx="4834642" cy="175432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 defTabSz="1219170"/>
            <a:r>
              <a:rPr lang="pt-BR" sz="36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Comissão distrital de investimento</a:t>
            </a:r>
          </a:p>
          <a:p>
            <a:pPr algn="ctr" defTabSz="1219170"/>
            <a:endParaRPr lang="pt-BR" sz="36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AA60D77-3F2E-7F54-5274-3E284C4040FD}"/>
              </a:ext>
            </a:extLst>
          </p:cNvPr>
          <p:cNvSpPr/>
          <p:nvPr/>
        </p:nvSpPr>
        <p:spPr>
          <a:xfrm rot="5400000">
            <a:off x="3214410" y="4501862"/>
            <a:ext cx="5027861" cy="6545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 11" descr="Logotipo&#10;&#10;Descrição gerada automaticamente com confiança baixa">
            <a:extLst>
              <a:ext uri="{FF2B5EF4-FFF2-40B4-BE49-F238E27FC236}">
                <a16:creationId xmlns:a16="http://schemas.microsoft.com/office/drawing/2014/main" id="{CE115A12-019E-EF2C-589E-0D00661D43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45" y="5703437"/>
            <a:ext cx="1112426" cy="560171"/>
          </a:xfrm>
          <a:prstGeom prst="rect">
            <a:avLst/>
          </a:prstGeom>
        </p:spPr>
      </p:pic>
      <p:sp>
        <p:nvSpPr>
          <p:cNvPr id="6" name="TextBox 9">
            <a:extLst>
              <a:ext uri="{FF2B5EF4-FFF2-40B4-BE49-F238E27FC236}">
                <a16:creationId xmlns:a16="http://schemas.microsoft.com/office/drawing/2014/main" id="{11DA57D6-D5C6-0C15-0B6F-DB24DFFC992D}"/>
              </a:ext>
            </a:extLst>
          </p:cNvPr>
          <p:cNvSpPr txBox="1"/>
          <p:nvPr/>
        </p:nvSpPr>
        <p:spPr>
          <a:xfrm>
            <a:off x="1405617" y="739664"/>
            <a:ext cx="92023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4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projeto</a:t>
            </a:r>
            <a:r>
              <a:rPr lang="en-ID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 </a:t>
            </a:r>
            <a:r>
              <a:rPr lang="en-ID" sz="48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igreja</a:t>
            </a:r>
            <a:r>
              <a:rPr lang="en-ID" sz="4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 PADRÃO</a:t>
            </a:r>
          </a:p>
        </p:txBody>
      </p:sp>
    </p:spTree>
    <p:extLst>
      <p:ext uri="{BB962C8B-B14F-4D97-AF65-F5344CB8AC3E}">
        <p14:creationId xmlns:p14="http://schemas.microsoft.com/office/powerpoint/2010/main" val="227599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la de jogo de vídeo game&#10;&#10;Descrição gerada automaticamente com confiança média">
            <a:extLst>
              <a:ext uri="{FF2B5EF4-FFF2-40B4-BE49-F238E27FC236}">
                <a16:creationId xmlns:a16="http://schemas.microsoft.com/office/drawing/2014/main" id="{9E9CCCBE-555B-75E6-8456-9C602114F6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8D6E59B7-A5E9-E4FE-03BD-30FE04E996B8}"/>
              </a:ext>
            </a:extLst>
          </p:cNvPr>
          <p:cNvSpPr/>
          <p:nvPr/>
        </p:nvSpPr>
        <p:spPr>
          <a:xfrm>
            <a:off x="4895377" y="721096"/>
            <a:ext cx="7376159" cy="5489674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extBox 32">
            <a:extLst>
              <a:ext uri="{FF2B5EF4-FFF2-40B4-BE49-F238E27FC236}">
                <a16:creationId xmlns:a16="http://schemas.microsoft.com/office/drawing/2014/main" id="{97B5A6E6-CFDF-4278-6BA6-448342A33165}"/>
              </a:ext>
            </a:extLst>
          </p:cNvPr>
          <p:cNvSpPr txBox="1"/>
          <p:nvPr/>
        </p:nvSpPr>
        <p:spPr>
          <a:xfrm>
            <a:off x="6430933" y="2020659"/>
            <a:ext cx="4834642" cy="33547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 defTabSz="1219170"/>
            <a:r>
              <a:rPr lang="pt-BR" sz="36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Comissão distrital de investimento</a:t>
            </a:r>
          </a:p>
          <a:p>
            <a:pPr algn="ctr" defTabSz="1219170"/>
            <a:r>
              <a:rPr lang="pt-BR" sz="2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Participantes</a:t>
            </a:r>
          </a:p>
          <a:p>
            <a:pPr algn="ctr" defTabSz="1219170"/>
            <a:endParaRPr lang="pt-BR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 defTabSz="1219170"/>
            <a:r>
              <a:rPr lang="pt-BR" sz="2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Pastor Distrital-Presidente</a:t>
            </a:r>
          </a:p>
          <a:p>
            <a:pPr algn="ctr" defTabSz="1219170"/>
            <a:r>
              <a:rPr lang="pt-BR" sz="2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Ancião/Diretor-01 Igreja</a:t>
            </a:r>
          </a:p>
          <a:p>
            <a:pPr algn="ctr" defTabSz="1219170"/>
            <a:r>
              <a:rPr lang="pt-BR" sz="2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Tesoureiro–01 Igreja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AA60D77-3F2E-7F54-5274-3E284C4040FD}"/>
              </a:ext>
            </a:extLst>
          </p:cNvPr>
          <p:cNvSpPr/>
          <p:nvPr/>
        </p:nvSpPr>
        <p:spPr>
          <a:xfrm rot="5400000">
            <a:off x="3214410" y="4501862"/>
            <a:ext cx="5027861" cy="6545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 11" descr="Logotipo&#10;&#10;Descrição gerada automaticamente com confiança baixa">
            <a:extLst>
              <a:ext uri="{FF2B5EF4-FFF2-40B4-BE49-F238E27FC236}">
                <a16:creationId xmlns:a16="http://schemas.microsoft.com/office/drawing/2014/main" id="{CE115A12-019E-EF2C-589E-0D00661D43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45" y="5703437"/>
            <a:ext cx="1112426" cy="560171"/>
          </a:xfrm>
          <a:prstGeom prst="rect">
            <a:avLst/>
          </a:prstGeom>
        </p:spPr>
      </p:pic>
      <p:sp>
        <p:nvSpPr>
          <p:cNvPr id="6" name="TextBox 9">
            <a:extLst>
              <a:ext uri="{FF2B5EF4-FFF2-40B4-BE49-F238E27FC236}">
                <a16:creationId xmlns:a16="http://schemas.microsoft.com/office/drawing/2014/main" id="{11DA57D6-D5C6-0C15-0B6F-DB24DFFC992D}"/>
              </a:ext>
            </a:extLst>
          </p:cNvPr>
          <p:cNvSpPr txBox="1"/>
          <p:nvPr/>
        </p:nvSpPr>
        <p:spPr>
          <a:xfrm>
            <a:off x="1405617" y="739664"/>
            <a:ext cx="92023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4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projeto</a:t>
            </a:r>
            <a:r>
              <a:rPr lang="en-ID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 </a:t>
            </a:r>
            <a:r>
              <a:rPr lang="en-ID" sz="48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igreja</a:t>
            </a:r>
            <a:r>
              <a:rPr lang="en-ID" sz="4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 PADRÃO</a:t>
            </a:r>
          </a:p>
        </p:txBody>
      </p:sp>
    </p:spTree>
    <p:extLst>
      <p:ext uri="{BB962C8B-B14F-4D97-AF65-F5344CB8AC3E}">
        <p14:creationId xmlns:p14="http://schemas.microsoft.com/office/powerpoint/2010/main" val="363682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la de jogo de vídeo game&#10;&#10;Descrição gerada automaticamente com confiança média">
            <a:extLst>
              <a:ext uri="{FF2B5EF4-FFF2-40B4-BE49-F238E27FC236}">
                <a16:creationId xmlns:a16="http://schemas.microsoft.com/office/drawing/2014/main" id="{9E9CCCBE-555B-75E6-8456-9C602114F6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8D6E59B7-A5E9-E4FE-03BD-30FE04E996B8}"/>
              </a:ext>
            </a:extLst>
          </p:cNvPr>
          <p:cNvSpPr/>
          <p:nvPr/>
        </p:nvSpPr>
        <p:spPr>
          <a:xfrm>
            <a:off x="4895377" y="721096"/>
            <a:ext cx="7376159" cy="5489674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extBox 32">
            <a:extLst>
              <a:ext uri="{FF2B5EF4-FFF2-40B4-BE49-F238E27FC236}">
                <a16:creationId xmlns:a16="http://schemas.microsoft.com/office/drawing/2014/main" id="{97B5A6E6-CFDF-4278-6BA6-448342A33165}"/>
              </a:ext>
            </a:extLst>
          </p:cNvPr>
          <p:cNvSpPr txBox="1"/>
          <p:nvPr/>
        </p:nvSpPr>
        <p:spPr>
          <a:xfrm>
            <a:off x="6430933" y="2020659"/>
            <a:ext cx="4834642" cy="218521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 defTabSz="1219170"/>
            <a:r>
              <a:rPr lang="pt-BR" sz="36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Comissão distrital de investimento</a:t>
            </a:r>
          </a:p>
          <a:p>
            <a:pPr algn="ctr" defTabSz="1219170"/>
            <a:endParaRPr lang="pt-BR" sz="36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defTabSz="1219170"/>
            <a:r>
              <a:rPr lang="pt-BR" sz="2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Foco nas novas gerações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AA60D77-3F2E-7F54-5274-3E284C4040FD}"/>
              </a:ext>
            </a:extLst>
          </p:cNvPr>
          <p:cNvSpPr/>
          <p:nvPr/>
        </p:nvSpPr>
        <p:spPr>
          <a:xfrm rot="5400000">
            <a:off x="3214410" y="4501862"/>
            <a:ext cx="5027861" cy="6545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 11" descr="Logotipo&#10;&#10;Descrição gerada automaticamente com confiança baixa">
            <a:extLst>
              <a:ext uri="{FF2B5EF4-FFF2-40B4-BE49-F238E27FC236}">
                <a16:creationId xmlns:a16="http://schemas.microsoft.com/office/drawing/2014/main" id="{CE115A12-019E-EF2C-589E-0D00661D43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45" y="5703437"/>
            <a:ext cx="1112426" cy="560171"/>
          </a:xfrm>
          <a:prstGeom prst="rect">
            <a:avLst/>
          </a:prstGeom>
        </p:spPr>
      </p:pic>
      <p:sp>
        <p:nvSpPr>
          <p:cNvPr id="6" name="TextBox 9">
            <a:extLst>
              <a:ext uri="{FF2B5EF4-FFF2-40B4-BE49-F238E27FC236}">
                <a16:creationId xmlns:a16="http://schemas.microsoft.com/office/drawing/2014/main" id="{11DA57D6-D5C6-0C15-0B6F-DB24DFFC992D}"/>
              </a:ext>
            </a:extLst>
          </p:cNvPr>
          <p:cNvSpPr txBox="1"/>
          <p:nvPr/>
        </p:nvSpPr>
        <p:spPr>
          <a:xfrm>
            <a:off x="1405617" y="739664"/>
            <a:ext cx="92023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4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projeto</a:t>
            </a:r>
            <a:r>
              <a:rPr lang="en-ID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 </a:t>
            </a:r>
            <a:r>
              <a:rPr lang="en-ID" sz="48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igreja</a:t>
            </a:r>
            <a:r>
              <a:rPr lang="en-ID" sz="4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 PADRÃO</a:t>
            </a:r>
          </a:p>
        </p:txBody>
      </p:sp>
    </p:spTree>
    <p:extLst>
      <p:ext uri="{BB962C8B-B14F-4D97-AF65-F5344CB8AC3E}">
        <p14:creationId xmlns:p14="http://schemas.microsoft.com/office/powerpoint/2010/main" val="2055256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la de jogo de vídeo game&#10;&#10;Descrição gerada automaticamente com confiança média">
            <a:extLst>
              <a:ext uri="{FF2B5EF4-FFF2-40B4-BE49-F238E27FC236}">
                <a16:creationId xmlns:a16="http://schemas.microsoft.com/office/drawing/2014/main" id="{9E9CCCBE-555B-75E6-8456-9C602114F6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8D6E59B7-A5E9-E4FE-03BD-30FE04E996B8}"/>
              </a:ext>
            </a:extLst>
          </p:cNvPr>
          <p:cNvSpPr/>
          <p:nvPr/>
        </p:nvSpPr>
        <p:spPr>
          <a:xfrm>
            <a:off x="4895377" y="721096"/>
            <a:ext cx="7376159" cy="5489674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extBox 32">
            <a:extLst>
              <a:ext uri="{FF2B5EF4-FFF2-40B4-BE49-F238E27FC236}">
                <a16:creationId xmlns:a16="http://schemas.microsoft.com/office/drawing/2014/main" id="{97B5A6E6-CFDF-4278-6BA6-448342A33165}"/>
              </a:ext>
            </a:extLst>
          </p:cNvPr>
          <p:cNvSpPr txBox="1"/>
          <p:nvPr/>
        </p:nvSpPr>
        <p:spPr>
          <a:xfrm>
            <a:off x="6430933" y="2018998"/>
            <a:ext cx="4834642" cy="218521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 defTabSz="1219170"/>
            <a:r>
              <a:rPr lang="pt-BR" sz="36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Comissão distrital de investimento</a:t>
            </a:r>
          </a:p>
          <a:p>
            <a:pPr algn="ctr" defTabSz="1219170"/>
            <a:endParaRPr lang="pt-BR" sz="36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 defTabSz="1219170"/>
            <a:r>
              <a:rPr lang="pt-BR" sz="2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Data Reunião: 22/02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AA60D77-3F2E-7F54-5274-3E284C4040FD}"/>
              </a:ext>
            </a:extLst>
          </p:cNvPr>
          <p:cNvSpPr/>
          <p:nvPr/>
        </p:nvSpPr>
        <p:spPr>
          <a:xfrm rot="5400000">
            <a:off x="3214410" y="4501862"/>
            <a:ext cx="5027861" cy="6545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 11" descr="Logotipo&#10;&#10;Descrição gerada automaticamente com confiança baixa">
            <a:extLst>
              <a:ext uri="{FF2B5EF4-FFF2-40B4-BE49-F238E27FC236}">
                <a16:creationId xmlns:a16="http://schemas.microsoft.com/office/drawing/2014/main" id="{CE115A12-019E-EF2C-589E-0D00661D43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45" y="5703437"/>
            <a:ext cx="1112426" cy="560171"/>
          </a:xfrm>
          <a:prstGeom prst="rect">
            <a:avLst/>
          </a:prstGeom>
        </p:spPr>
      </p:pic>
      <p:sp>
        <p:nvSpPr>
          <p:cNvPr id="6" name="TextBox 9">
            <a:extLst>
              <a:ext uri="{FF2B5EF4-FFF2-40B4-BE49-F238E27FC236}">
                <a16:creationId xmlns:a16="http://schemas.microsoft.com/office/drawing/2014/main" id="{11DA57D6-D5C6-0C15-0B6F-DB24DFFC992D}"/>
              </a:ext>
            </a:extLst>
          </p:cNvPr>
          <p:cNvSpPr txBox="1"/>
          <p:nvPr/>
        </p:nvSpPr>
        <p:spPr>
          <a:xfrm>
            <a:off x="1405617" y="739664"/>
            <a:ext cx="92023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4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projeto</a:t>
            </a:r>
            <a:r>
              <a:rPr lang="en-ID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 </a:t>
            </a:r>
            <a:r>
              <a:rPr lang="en-ID" sz="48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igreja</a:t>
            </a:r>
            <a:r>
              <a:rPr lang="en-ID" sz="4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 PADRÃO</a:t>
            </a:r>
          </a:p>
        </p:txBody>
      </p:sp>
    </p:spTree>
    <p:extLst>
      <p:ext uri="{BB962C8B-B14F-4D97-AF65-F5344CB8AC3E}">
        <p14:creationId xmlns:p14="http://schemas.microsoft.com/office/powerpoint/2010/main" val="1472329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la de jogo de vídeo game&#10;&#10;Descrição gerada automaticamente com confiança média">
            <a:extLst>
              <a:ext uri="{FF2B5EF4-FFF2-40B4-BE49-F238E27FC236}">
                <a16:creationId xmlns:a16="http://schemas.microsoft.com/office/drawing/2014/main" id="{9E9CCCBE-555B-75E6-8456-9C602114F6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8D6E59B7-A5E9-E4FE-03BD-30FE04E996B8}"/>
              </a:ext>
            </a:extLst>
          </p:cNvPr>
          <p:cNvSpPr/>
          <p:nvPr/>
        </p:nvSpPr>
        <p:spPr>
          <a:xfrm>
            <a:off x="4895377" y="721096"/>
            <a:ext cx="7376159" cy="5489674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extBox 32">
            <a:extLst>
              <a:ext uri="{FF2B5EF4-FFF2-40B4-BE49-F238E27FC236}">
                <a16:creationId xmlns:a16="http://schemas.microsoft.com/office/drawing/2014/main" id="{97B5A6E6-CFDF-4278-6BA6-448342A33165}"/>
              </a:ext>
            </a:extLst>
          </p:cNvPr>
          <p:cNvSpPr txBox="1"/>
          <p:nvPr/>
        </p:nvSpPr>
        <p:spPr>
          <a:xfrm>
            <a:off x="6430933" y="2020659"/>
            <a:ext cx="4834642" cy="206210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 defTabSz="1219170"/>
            <a:r>
              <a:rPr lang="pt-BR" sz="36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Comissão distrital de investimento</a:t>
            </a:r>
          </a:p>
          <a:p>
            <a:pPr algn="ctr" defTabSz="1219170"/>
            <a:endParaRPr lang="pt-BR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 defTabSz="1219170"/>
            <a:r>
              <a:rPr lang="pt-BR" sz="2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Agenda PADRÃO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AA60D77-3F2E-7F54-5274-3E284C4040FD}"/>
              </a:ext>
            </a:extLst>
          </p:cNvPr>
          <p:cNvSpPr/>
          <p:nvPr/>
        </p:nvSpPr>
        <p:spPr>
          <a:xfrm rot="5400000">
            <a:off x="3214410" y="4501862"/>
            <a:ext cx="5027861" cy="6545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 11" descr="Logotipo&#10;&#10;Descrição gerada automaticamente com confiança baixa">
            <a:extLst>
              <a:ext uri="{FF2B5EF4-FFF2-40B4-BE49-F238E27FC236}">
                <a16:creationId xmlns:a16="http://schemas.microsoft.com/office/drawing/2014/main" id="{CE115A12-019E-EF2C-589E-0D00661D43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45" y="5703437"/>
            <a:ext cx="1112426" cy="560171"/>
          </a:xfrm>
          <a:prstGeom prst="rect">
            <a:avLst/>
          </a:prstGeom>
        </p:spPr>
      </p:pic>
      <p:sp>
        <p:nvSpPr>
          <p:cNvPr id="6" name="TextBox 9">
            <a:extLst>
              <a:ext uri="{FF2B5EF4-FFF2-40B4-BE49-F238E27FC236}">
                <a16:creationId xmlns:a16="http://schemas.microsoft.com/office/drawing/2014/main" id="{11DA57D6-D5C6-0C15-0B6F-DB24DFFC992D}"/>
              </a:ext>
            </a:extLst>
          </p:cNvPr>
          <p:cNvSpPr txBox="1"/>
          <p:nvPr/>
        </p:nvSpPr>
        <p:spPr>
          <a:xfrm>
            <a:off x="1405617" y="739664"/>
            <a:ext cx="92023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4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projeto</a:t>
            </a:r>
            <a:r>
              <a:rPr lang="en-ID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 </a:t>
            </a:r>
            <a:r>
              <a:rPr lang="en-ID" sz="48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igreja</a:t>
            </a:r>
            <a:r>
              <a:rPr lang="en-ID" sz="4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 PADRÃO</a:t>
            </a:r>
          </a:p>
        </p:txBody>
      </p:sp>
    </p:spTree>
    <p:extLst>
      <p:ext uri="{BB962C8B-B14F-4D97-AF65-F5344CB8AC3E}">
        <p14:creationId xmlns:p14="http://schemas.microsoft.com/office/powerpoint/2010/main" val="233158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la de jogo de vídeo game&#10;&#10;Descrição gerada automaticamente com confiança média">
            <a:extLst>
              <a:ext uri="{FF2B5EF4-FFF2-40B4-BE49-F238E27FC236}">
                <a16:creationId xmlns:a16="http://schemas.microsoft.com/office/drawing/2014/main" id="{9E9CCCBE-555B-75E6-8456-9C602114F6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8D6E59B7-A5E9-E4FE-03BD-30FE04E996B8}"/>
              </a:ext>
            </a:extLst>
          </p:cNvPr>
          <p:cNvSpPr/>
          <p:nvPr/>
        </p:nvSpPr>
        <p:spPr>
          <a:xfrm>
            <a:off x="4895377" y="721096"/>
            <a:ext cx="7376159" cy="5489674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extBox 32">
            <a:extLst>
              <a:ext uri="{FF2B5EF4-FFF2-40B4-BE49-F238E27FC236}">
                <a16:creationId xmlns:a16="http://schemas.microsoft.com/office/drawing/2014/main" id="{97B5A6E6-CFDF-4278-6BA6-448342A33165}"/>
              </a:ext>
            </a:extLst>
          </p:cNvPr>
          <p:cNvSpPr txBox="1"/>
          <p:nvPr/>
        </p:nvSpPr>
        <p:spPr>
          <a:xfrm>
            <a:off x="6430933" y="2020659"/>
            <a:ext cx="4834642" cy="206210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 defTabSz="1219170"/>
            <a:r>
              <a:rPr lang="pt-BR" sz="36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Comissão distrital de investimento</a:t>
            </a:r>
          </a:p>
          <a:p>
            <a:pPr algn="ctr" defTabSz="1219170"/>
            <a:endParaRPr lang="pt-BR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 defTabSz="1219170"/>
            <a:r>
              <a:rPr lang="pt-BR" sz="2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5 Prioridades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AA60D77-3F2E-7F54-5274-3E284C4040FD}"/>
              </a:ext>
            </a:extLst>
          </p:cNvPr>
          <p:cNvSpPr/>
          <p:nvPr/>
        </p:nvSpPr>
        <p:spPr>
          <a:xfrm rot="5400000">
            <a:off x="3214410" y="4501862"/>
            <a:ext cx="5027861" cy="6545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 11" descr="Logotipo&#10;&#10;Descrição gerada automaticamente com confiança baixa">
            <a:extLst>
              <a:ext uri="{FF2B5EF4-FFF2-40B4-BE49-F238E27FC236}">
                <a16:creationId xmlns:a16="http://schemas.microsoft.com/office/drawing/2014/main" id="{CE115A12-019E-EF2C-589E-0D00661D43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45" y="5703437"/>
            <a:ext cx="1112426" cy="560171"/>
          </a:xfrm>
          <a:prstGeom prst="rect">
            <a:avLst/>
          </a:prstGeom>
        </p:spPr>
      </p:pic>
      <p:sp>
        <p:nvSpPr>
          <p:cNvPr id="6" name="TextBox 9">
            <a:extLst>
              <a:ext uri="{FF2B5EF4-FFF2-40B4-BE49-F238E27FC236}">
                <a16:creationId xmlns:a16="http://schemas.microsoft.com/office/drawing/2014/main" id="{11DA57D6-D5C6-0C15-0B6F-DB24DFFC992D}"/>
              </a:ext>
            </a:extLst>
          </p:cNvPr>
          <p:cNvSpPr txBox="1"/>
          <p:nvPr/>
        </p:nvSpPr>
        <p:spPr>
          <a:xfrm>
            <a:off x="1405617" y="739664"/>
            <a:ext cx="92023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4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projeto</a:t>
            </a:r>
            <a:r>
              <a:rPr lang="en-ID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 </a:t>
            </a:r>
            <a:r>
              <a:rPr lang="en-ID" sz="48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igreja</a:t>
            </a:r>
            <a:r>
              <a:rPr lang="en-ID" sz="4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 PADRÃO</a:t>
            </a:r>
          </a:p>
        </p:txBody>
      </p:sp>
    </p:spTree>
    <p:extLst>
      <p:ext uri="{BB962C8B-B14F-4D97-AF65-F5344CB8AC3E}">
        <p14:creationId xmlns:p14="http://schemas.microsoft.com/office/powerpoint/2010/main" val="366147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la de jogo de vídeo game&#10;&#10;Descrição gerada automaticamente com confiança média">
            <a:extLst>
              <a:ext uri="{FF2B5EF4-FFF2-40B4-BE49-F238E27FC236}">
                <a16:creationId xmlns:a16="http://schemas.microsoft.com/office/drawing/2014/main" id="{9E9CCCBE-555B-75E6-8456-9C602114F6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8D6E59B7-A5E9-E4FE-03BD-30FE04E996B8}"/>
              </a:ext>
            </a:extLst>
          </p:cNvPr>
          <p:cNvSpPr/>
          <p:nvPr/>
        </p:nvSpPr>
        <p:spPr>
          <a:xfrm>
            <a:off x="4895377" y="721096"/>
            <a:ext cx="7376159" cy="5489674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extBox 32">
            <a:extLst>
              <a:ext uri="{FF2B5EF4-FFF2-40B4-BE49-F238E27FC236}">
                <a16:creationId xmlns:a16="http://schemas.microsoft.com/office/drawing/2014/main" id="{97B5A6E6-CFDF-4278-6BA6-448342A33165}"/>
              </a:ext>
            </a:extLst>
          </p:cNvPr>
          <p:cNvSpPr txBox="1"/>
          <p:nvPr/>
        </p:nvSpPr>
        <p:spPr>
          <a:xfrm>
            <a:off x="6430933" y="2009508"/>
            <a:ext cx="4834642" cy="33547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 defTabSz="1219170"/>
            <a:r>
              <a:rPr lang="pt-BR" sz="36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Comissão distrital de investimento</a:t>
            </a:r>
          </a:p>
          <a:p>
            <a:pPr algn="ctr" defTabSz="1219170"/>
            <a:r>
              <a:rPr lang="pt-BR" sz="2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Parâmetros</a:t>
            </a:r>
          </a:p>
          <a:p>
            <a:pPr algn="ctr" defTabSz="1219170"/>
            <a:endParaRPr lang="pt-BR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 defTabSz="1219170"/>
            <a:r>
              <a:rPr lang="pt-BR" sz="2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Saldo para Investimentos</a:t>
            </a:r>
          </a:p>
          <a:p>
            <a:pPr algn="ctr" defTabSz="1219170"/>
            <a:r>
              <a:rPr lang="pt-BR" sz="2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Contra partida</a:t>
            </a:r>
          </a:p>
          <a:p>
            <a:pPr algn="ctr" defTabSz="1219170"/>
            <a:r>
              <a:rPr lang="pt-BR" sz="2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Ultimo auxílio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AA60D77-3F2E-7F54-5274-3E284C4040FD}"/>
              </a:ext>
            </a:extLst>
          </p:cNvPr>
          <p:cNvSpPr/>
          <p:nvPr/>
        </p:nvSpPr>
        <p:spPr>
          <a:xfrm rot="5400000">
            <a:off x="3214410" y="4501862"/>
            <a:ext cx="5027861" cy="6545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 11" descr="Logotipo&#10;&#10;Descrição gerada automaticamente com confiança baixa">
            <a:extLst>
              <a:ext uri="{FF2B5EF4-FFF2-40B4-BE49-F238E27FC236}">
                <a16:creationId xmlns:a16="http://schemas.microsoft.com/office/drawing/2014/main" id="{CE115A12-019E-EF2C-589E-0D00661D43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45" y="5703437"/>
            <a:ext cx="1112426" cy="560171"/>
          </a:xfrm>
          <a:prstGeom prst="rect">
            <a:avLst/>
          </a:prstGeom>
        </p:spPr>
      </p:pic>
      <p:sp>
        <p:nvSpPr>
          <p:cNvPr id="6" name="TextBox 9">
            <a:extLst>
              <a:ext uri="{FF2B5EF4-FFF2-40B4-BE49-F238E27FC236}">
                <a16:creationId xmlns:a16="http://schemas.microsoft.com/office/drawing/2014/main" id="{11DA57D6-D5C6-0C15-0B6F-DB24DFFC992D}"/>
              </a:ext>
            </a:extLst>
          </p:cNvPr>
          <p:cNvSpPr txBox="1"/>
          <p:nvPr/>
        </p:nvSpPr>
        <p:spPr>
          <a:xfrm>
            <a:off x="1405617" y="739664"/>
            <a:ext cx="92023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4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projeto</a:t>
            </a:r>
            <a:r>
              <a:rPr lang="en-ID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 </a:t>
            </a:r>
            <a:r>
              <a:rPr lang="en-ID" sz="48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igreja</a:t>
            </a:r>
            <a:r>
              <a:rPr lang="en-ID" sz="4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 PADRÃO</a:t>
            </a:r>
          </a:p>
        </p:txBody>
      </p:sp>
    </p:spTree>
    <p:extLst>
      <p:ext uri="{BB962C8B-B14F-4D97-AF65-F5344CB8AC3E}">
        <p14:creationId xmlns:p14="http://schemas.microsoft.com/office/powerpoint/2010/main" val="2412342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la de jogo de vídeo game&#10;&#10;Descrição gerada automaticamente com confiança média">
            <a:extLst>
              <a:ext uri="{FF2B5EF4-FFF2-40B4-BE49-F238E27FC236}">
                <a16:creationId xmlns:a16="http://schemas.microsoft.com/office/drawing/2014/main" id="{9E9CCCBE-555B-75E6-8456-9C602114F6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8D6E59B7-A5E9-E4FE-03BD-30FE04E996B8}"/>
              </a:ext>
            </a:extLst>
          </p:cNvPr>
          <p:cNvSpPr/>
          <p:nvPr/>
        </p:nvSpPr>
        <p:spPr>
          <a:xfrm>
            <a:off x="4895377" y="721096"/>
            <a:ext cx="7376159" cy="5489674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extBox 32">
            <a:extLst>
              <a:ext uri="{FF2B5EF4-FFF2-40B4-BE49-F238E27FC236}">
                <a16:creationId xmlns:a16="http://schemas.microsoft.com/office/drawing/2014/main" id="{97B5A6E6-CFDF-4278-6BA6-448342A33165}"/>
              </a:ext>
            </a:extLst>
          </p:cNvPr>
          <p:cNvSpPr txBox="1"/>
          <p:nvPr/>
        </p:nvSpPr>
        <p:spPr>
          <a:xfrm>
            <a:off x="6430933" y="2020659"/>
            <a:ext cx="4834642" cy="261610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 defTabSz="1219170"/>
            <a:r>
              <a:rPr lang="pt-BR" sz="36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Comissão distrital de investimento</a:t>
            </a:r>
          </a:p>
          <a:p>
            <a:pPr algn="ctr" defTabSz="1219170"/>
            <a:endParaRPr lang="pt-BR" sz="36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 defTabSz="1219170"/>
            <a:r>
              <a:rPr lang="pt-BR" sz="2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Envio por formulário eletrônico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AA60D77-3F2E-7F54-5274-3E284C4040FD}"/>
              </a:ext>
            </a:extLst>
          </p:cNvPr>
          <p:cNvSpPr/>
          <p:nvPr/>
        </p:nvSpPr>
        <p:spPr>
          <a:xfrm rot="5400000">
            <a:off x="3214410" y="4501862"/>
            <a:ext cx="5027861" cy="6545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 11" descr="Logotipo&#10;&#10;Descrição gerada automaticamente com confiança baixa">
            <a:extLst>
              <a:ext uri="{FF2B5EF4-FFF2-40B4-BE49-F238E27FC236}">
                <a16:creationId xmlns:a16="http://schemas.microsoft.com/office/drawing/2014/main" id="{CE115A12-019E-EF2C-589E-0D00661D43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45" y="5703437"/>
            <a:ext cx="1112426" cy="560171"/>
          </a:xfrm>
          <a:prstGeom prst="rect">
            <a:avLst/>
          </a:prstGeom>
        </p:spPr>
      </p:pic>
      <p:sp>
        <p:nvSpPr>
          <p:cNvPr id="6" name="TextBox 9">
            <a:extLst>
              <a:ext uri="{FF2B5EF4-FFF2-40B4-BE49-F238E27FC236}">
                <a16:creationId xmlns:a16="http://schemas.microsoft.com/office/drawing/2014/main" id="{11DA57D6-D5C6-0C15-0B6F-DB24DFFC992D}"/>
              </a:ext>
            </a:extLst>
          </p:cNvPr>
          <p:cNvSpPr txBox="1"/>
          <p:nvPr/>
        </p:nvSpPr>
        <p:spPr>
          <a:xfrm>
            <a:off x="1405617" y="739664"/>
            <a:ext cx="92023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4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projeto</a:t>
            </a:r>
            <a:r>
              <a:rPr lang="en-ID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 </a:t>
            </a:r>
            <a:r>
              <a:rPr lang="en-ID" sz="48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igreja</a:t>
            </a:r>
            <a:r>
              <a:rPr lang="en-ID" sz="4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 PADRÃO</a:t>
            </a:r>
          </a:p>
        </p:txBody>
      </p:sp>
    </p:spTree>
    <p:extLst>
      <p:ext uri="{BB962C8B-B14F-4D97-AF65-F5344CB8AC3E}">
        <p14:creationId xmlns:p14="http://schemas.microsoft.com/office/powerpoint/2010/main" val="2398985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la de jogo de vídeo game&#10;&#10;Descrição gerada automaticamente com confiança média">
            <a:extLst>
              <a:ext uri="{FF2B5EF4-FFF2-40B4-BE49-F238E27FC236}">
                <a16:creationId xmlns:a16="http://schemas.microsoft.com/office/drawing/2014/main" id="{9E9CCCBE-555B-75E6-8456-9C602114F6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8D6E59B7-A5E9-E4FE-03BD-30FE04E996B8}"/>
              </a:ext>
            </a:extLst>
          </p:cNvPr>
          <p:cNvSpPr/>
          <p:nvPr/>
        </p:nvSpPr>
        <p:spPr>
          <a:xfrm>
            <a:off x="4895377" y="721096"/>
            <a:ext cx="7376159" cy="5489674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extBox 32">
            <a:extLst>
              <a:ext uri="{FF2B5EF4-FFF2-40B4-BE49-F238E27FC236}">
                <a16:creationId xmlns:a16="http://schemas.microsoft.com/office/drawing/2014/main" id="{97B5A6E6-CFDF-4278-6BA6-448342A33165}"/>
              </a:ext>
            </a:extLst>
          </p:cNvPr>
          <p:cNvSpPr txBox="1"/>
          <p:nvPr/>
        </p:nvSpPr>
        <p:spPr>
          <a:xfrm>
            <a:off x="6430933" y="2020659"/>
            <a:ext cx="4834642" cy="218521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 defTabSz="1219170"/>
            <a:r>
              <a:rPr lang="pt-BR" sz="36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Comissão distrital de investimento</a:t>
            </a:r>
          </a:p>
          <a:p>
            <a:pPr algn="ctr" defTabSz="1219170"/>
            <a:endParaRPr lang="pt-BR" sz="36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 defTabSz="1219170"/>
            <a:r>
              <a:rPr lang="pt-BR" sz="2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Data Envio: 28/02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AA60D77-3F2E-7F54-5274-3E284C4040FD}"/>
              </a:ext>
            </a:extLst>
          </p:cNvPr>
          <p:cNvSpPr/>
          <p:nvPr/>
        </p:nvSpPr>
        <p:spPr>
          <a:xfrm rot="5400000">
            <a:off x="3214410" y="4501862"/>
            <a:ext cx="5027861" cy="6545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 11" descr="Logotipo&#10;&#10;Descrição gerada automaticamente com confiança baixa">
            <a:extLst>
              <a:ext uri="{FF2B5EF4-FFF2-40B4-BE49-F238E27FC236}">
                <a16:creationId xmlns:a16="http://schemas.microsoft.com/office/drawing/2014/main" id="{CE115A12-019E-EF2C-589E-0D00661D43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45" y="5703437"/>
            <a:ext cx="1112426" cy="560171"/>
          </a:xfrm>
          <a:prstGeom prst="rect">
            <a:avLst/>
          </a:prstGeom>
        </p:spPr>
      </p:pic>
      <p:sp>
        <p:nvSpPr>
          <p:cNvPr id="6" name="TextBox 9">
            <a:extLst>
              <a:ext uri="{FF2B5EF4-FFF2-40B4-BE49-F238E27FC236}">
                <a16:creationId xmlns:a16="http://schemas.microsoft.com/office/drawing/2014/main" id="{11DA57D6-D5C6-0C15-0B6F-DB24DFFC992D}"/>
              </a:ext>
            </a:extLst>
          </p:cNvPr>
          <p:cNvSpPr txBox="1"/>
          <p:nvPr/>
        </p:nvSpPr>
        <p:spPr>
          <a:xfrm>
            <a:off x="1405617" y="739664"/>
            <a:ext cx="92023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4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projeto</a:t>
            </a:r>
            <a:r>
              <a:rPr lang="en-ID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 </a:t>
            </a:r>
            <a:r>
              <a:rPr lang="en-ID" sz="48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igreja</a:t>
            </a:r>
            <a:r>
              <a:rPr lang="en-ID" sz="4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sterama2001W04-Bold" panose="020B0804020200020000" pitchFamily="34" charset="0"/>
              </a:rPr>
              <a:t> PADRÃO</a:t>
            </a:r>
          </a:p>
        </p:txBody>
      </p:sp>
    </p:spTree>
    <p:extLst>
      <p:ext uri="{BB962C8B-B14F-4D97-AF65-F5344CB8AC3E}">
        <p14:creationId xmlns:p14="http://schemas.microsoft.com/office/powerpoint/2010/main" val="3493037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Mão de pessoa&#10;&#10;Descrição gerada automaticamente com confiança baixa">
            <a:extLst>
              <a:ext uri="{FF2B5EF4-FFF2-40B4-BE49-F238E27FC236}">
                <a16:creationId xmlns:a16="http://schemas.microsoft.com/office/drawing/2014/main" id="{4CC433DA-ED1F-CEEC-4856-E68B64BB4D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5419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252861" y="3477786"/>
            <a:ext cx="6784509" cy="2677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buClr>
                <a:srgbClr val="FFC000"/>
              </a:buClr>
            </a:pPr>
            <a:r>
              <a:rPr lang="pt-BR" sz="2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Benefícios: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§"/>
            </a:pPr>
            <a:endParaRPr lang="pt-BR" sz="24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pt-BR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Sair da ilegalidade 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pt-BR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Sair do puxadinho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pt-BR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Sair do desejo pessoal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pt-BR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Sair das opiniões tortas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pt-BR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Economia</a:t>
            </a:r>
            <a:endParaRPr lang="pt-BR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3BD6E44-4AFE-760B-8DD5-6DF87C0425E8}"/>
              </a:ext>
            </a:extLst>
          </p:cNvPr>
          <p:cNvSpPr/>
          <p:nvPr/>
        </p:nvSpPr>
        <p:spPr>
          <a:xfrm>
            <a:off x="768363" y="726332"/>
            <a:ext cx="968997" cy="1720233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90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7A81F97-802A-B860-ADD9-329B91BC0C29}"/>
              </a:ext>
            </a:extLst>
          </p:cNvPr>
          <p:cNvSpPr txBox="1"/>
          <p:nvPr/>
        </p:nvSpPr>
        <p:spPr>
          <a:xfrm>
            <a:off x="1239143" y="1077486"/>
            <a:ext cx="5280512" cy="233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6600" dirty="0">
                <a:solidFill>
                  <a:schemeClr val="bg1"/>
                </a:solidFill>
                <a:latin typeface="Posterama2001W04-Black" panose="020B0A04020200020000" pitchFamily="34" charset="0"/>
                <a:cs typeface="Posterama" panose="020B0502040204020203" pitchFamily="34" charset="0"/>
              </a:rPr>
              <a:t>projeto</a:t>
            </a:r>
            <a:r>
              <a:rPr lang="pt-BR" sz="4800" dirty="0">
                <a:solidFill>
                  <a:srgbClr val="FFC000"/>
                </a:solidFill>
                <a:latin typeface="Posterama2001W04-Black" panose="020B0A04020200020000" pitchFamily="34" charset="0"/>
                <a:cs typeface="Posterama" panose="020B0502040204020203" pitchFamily="34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pt-BR" sz="4800" dirty="0">
                <a:solidFill>
                  <a:srgbClr val="FFC000"/>
                </a:solidFill>
                <a:latin typeface="Posterama2001W04-Black" panose="020B0A04020200020000" pitchFamily="34" charset="0"/>
                <a:cs typeface="Posterama" panose="020B0502040204020203" pitchFamily="34" charset="0"/>
              </a:rPr>
              <a:t>Padrão de igrejas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CE8F943C-B51D-5688-9B64-A3C5C5F4C82A}"/>
              </a:ext>
            </a:extLst>
          </p:cNvPr>
          <p:cNvSpPr/>
          <p:nvPr/>
        </p:nvSpPr>
        <p:spPr>
          <a:xfrm rot="5400000">
            <a:off x="-86185" y="2957194"/>
            <a:ext cx="2451283" cy="45719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900"/>
          </a:p>
        </p:txBody>
      </p:sp>
      <p:pic>
        <p:nvPicPr>
          <p:cNvPr id="2" name="Imagem 1" descr="Logotipo&#10;&#10;Descrição gerada automaticamente com confiança baixa">
            <a:extLst>
              <a:ext uri="{FF2B5EF4-FFF2-40B4-BE49-F238E27FC236}">
                <a16:creationId xmlns:a16="http://schemas.microsoft.com/office/drawing/2014/main" id="{9070488F-B696-C716-6FBD-FEE372D89E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260" y="373650"/>
            <a:ext cx="1112426" cy="56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326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BC0C1-B34D-D572-8E13-6FDC817E2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Mão de pessoa&#10;&#10;Descrição gerada automaticamente com confiança baixa">
            <a:extLst>
              <a:ext uri="{FF2B5EF4-FFF2-40B4-BE49-F238E27FC236}">
                <a16:creationId xmlns:a16="http://schemas.microsoft.com/office/drawing/2014/main" id="{1B7876DA-2250-13DC-0D54-678F9B0A54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54199"/>
          </a:xfrm>
          <a:prstGeom prst="rect">
            <a:avLst/>
          </a:prstGeom>
        </p:spPr>
      </p:pic>
      <p:sp>
        <p:nvSpPr>
          <p:cNvPr id="2" name="TextBox 23">
            <a:extLst>
              <a:ext uri="{FF2B5EF4-FFF2-40B4-BE49-F238E27FC236}">
                <a16:creationId xmlns:a16="http://schemas.microsoft.com/office/drawing/2014/main" id="{2C3FDD63-A4C7-5A26-74B8-15FAC4C1FC00}"/>
              </a:ext>
            </a:extLst>
          </p:cNvPr>
          <p:cNvSpPr txBox="1"/>
          <p:nvPr/>
        </p:nvSpPr>
        <p:spPr>
          <a:xfrm>
            <a:off x="1252861" y="3477099"/>
            <a:ext cx="6784509" cy="2677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buClr>
                <a:srgbClr val="FFC000"/>
              </a:buClr>
            </a:pPr>
            <a:r>
              <a:rPr lang="pt-BR" sz="2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Benefícios:</a:t>
            </a:r>
          </a:p>
          <a:p>
            <a:pPr>
              <a:buClr>
                <a:srgbClr val="FFC000"/>
              </a:buClr>
            </a:pPr>
            <a:endParaRPr lang="pt-BR" sz="24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pt-BR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Rapidez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pt-BR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Definição clara das responsabilidades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pt-BR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Ter início, meio e fim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pt-BR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Apoio financeiro significativo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pt-BR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Projeto completo (complementares)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9A2BC72-D587-2AD9-DF9E-8CC1796E9D87}"/>
              </a:ext>
            </a:extLst>
          </p:cNvPr>
          <p:cNvSpPr/>
          <p:nvPr/>
        </p:nvSpPr>
        <p:spPr>
          <a:xfrm>
            <a:off x="768363" y="726332"/>
            <a:ext cx="968997" cy="1720233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90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3F11499-FC34-99E7-63A2-1F4E56A01B45}"/>
              </a:ext>
            </a:extLst>
          </p:cNvPr>
          <p:cNvSpPr txBox="1"/>
          <p:nvPr/>
        </p:nvSpPr>
        <p:spPr>
          <a:xfrm>
            <a:off x="1239143" y="1077486"/>
            <a:ext cx="5280512" cy="233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6600" dirty="0">
                <a:solidFill>
                  <a:schemeClr val="bg1"/>
                </a:solidFill>
                <a:latin typeface="Posterama2001W04-Black" panose="020B0A04020200020000" pitchFamily="34" charset="0"/>
                <a:cs typeface="Posterama" panose="020B0502040204020203" pitchFamily="34" charset="0"/>
              </a:rPr>
              <a:t>projeto</a:t>
            </a:r>
            <a:r>
              <a:rPr lang="pt-BR" sz="4800" dirty="0">
                <a:solidFill>
                  <a:srgbClr val="FFC000"/>
                </a:solidFill>
                <a:latin typeface="Posterama2001W04-Black" panose="020B0A04020200020000" pitchFamily="34" charset="0"/>
                <a:cs typeface="Posterama" panose="020B0502040204020203" pitchFamily="34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pt-BR" sz="4800" dirty="0">
                <a:solidFill>
                  <a:srgbClr val="FFC000"/>
                </a:solidFill>
                <a:latin typeface="Posterama2001W04-Black" panose="020B0A04020200020000" pitchFamily="34" charset="0"/>
                <a:cs typeface="Posterama" panose="020B0502040204020203" pitchFamily="34" charset="0"/>
              </a:rPr>
              <a:t>Padrão de igrejas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93B93102-30A9-53F8-C7D5-0B856756DFA4}"/>
              </a:ext>
            </a:extLst>
          </p:cNvPr>
          <p:cNvSpPr/>
          <p:nvPr/>
        </p:nvSpPr>
        <p:spPr>
          <a:xfrm rot="5400000">
            <a:off x="-86185" y="2957194"/>
            <a:ext cx="2451283" cy="45719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900"/>
          </a:p>
        </p:txBody>
      </p:sp>
      <p:pic>
        <p:nvPicPr>
          <p:cNvPr id="5" name="Imagem 4" descr="Logotipo&#10;&#10;Descrição gerada automaticamente com confiança baixa">
            <a:extLst>
              <a:ext uri="{FF2B5EF4-FFF2-40B4-BE49-F238E27FC236}">
                <a16:creationId xmlns:a16="http://schemas.microsoft.com/office/drawing/2014/main" id="{BAFA169C-DDDA-B6BB-FDE1-9FA43397D3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260" y="373650"/>
            <a:ext cx="1112426" cy="56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575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D85A7EC-9BE7-7E94-79AE-2BF5C0899F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2720340" y="602835"/>
            <a:ext cx="6751320" cy="1325563"/>
          </a:xfrm>
        </p:spPr>
        <p:txBody>
          <a:bodyPr/>
          <a:lstStyle/>
          <a:p>
            <a:r>
              <a:rPr lang="pt-BR" dirty="0">
                <a:solidFill>
                  <a:srgbClr val="203864"/>
                </a:solidFill>
                <a:latin typeface="Abrade ExtBlk" panose="00000A00000000000000" pitchFamily="2" charset="0"/>
              </a:rPr>
              <a:t>ETAPAS DO PROJETO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1237030"/>
              </p:ext>
            </p:extLst>
          </p:nvPr>
        </p:nvGraphicFramePr>
        <p:xfrm>
          <a:off x="1232852" y="1690688"/>
          <a:ext cx="9709468" cy="40794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22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380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491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5631">
                <a:tc>
                  <a:txBody>
                    <a:bodyPr/>
                    <a:lstStyle/>
                    <a:p>
                      <a:r>
                        <a:rPr lang="pt-BR" sz="1800" noProof="0" dirty="0"/>
                        <a:t>ETAPA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noProof="0" dirty="0">
                          <a:solidFill>
                            <a:schemeClr val="tx1"/>
                          </a:solidFill>
                        </a:rPr>
                        <a:t>Descrição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noProof="0" dirty="0">
                          <a:solidFill>
                            <a:schemeClr val="tx1"/>
                          </a:solidFill>
                        </a:rPr>
                        <a:t>Responsável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0217">
                <a:tc>
                  <a:txBody>
                    <a:bodyPr/>
                    <a:lstStyle/>
                    <a:p>
                      <a:r>
                        <a:rPr lang="pt-BR" sz="1800" noProof="0" dirty="0">
                          <a:solidFill>
                            <a:srgbClr val="FFFFFF"/>
                          </a:solidFill>
                        </a:rPr>
                        <a:t>Etapa 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Projetos em geral </a:t>
                      </a:r>
                      <a:endParaRPr lang="pt-BR" sz="140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aseline="0" noProof="0" dirty="0" err="1">
                          <a:solidFill>
                            <a:schemeClr val="tx1"/>
                          </a:solidFill>
                        </a:rPr>
                        <a:t>ACe</a:t>
                      </a:r>
                      <a:endParaRPr lang="pt-BR" sz="2000" baseline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0217">
                <a:tc>
                  <a:txBody>
                    <a:bodyPr/>
                    <a:lstStyle/>
                    <a:p>
                      <a:r>
                        <a:rPr lang="pt-BR" sz="1800" noProof="0" dirty="0">
                          <a:solidFill>
                            <a:srgbClr val="FFFFFF"/>
                          </a:solidFill>
                        </a:rPr>
                        <a:t>Etapa 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Aprovação projeto e taxas </a:t>
                      </a:r>
                      <a:endParaRPr lang="pt-BR" sz="140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noProof="0" dirty="0">
                          <a:solidFill>
                            <a:schemeClr val="tx1"/>
                          </a:solidFill>
                        </a:rPr>
                        <a:t>IASD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0217">
                <a:tc>
                  <a:txBody>
                    <a:bodyPr/>
                    <a:lstStyle/>
                    <a:p>
                      <a:r>
                        <a:rPr lang="pt-BR" sz="1800" noProof="0" dirty="0">
                          <a:solidFill>
                            <a:srgbClr val="FFFFFF"/>
                          </a:solidFill>
                        </a:rPr>
                        <a:t>Etapa 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Galpão metálico e alicerce </a:t>
                      </a:r>
                      <a:endParaRPr lang="pt-BR" sz="140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noProof="0" dirty="0" err="1">
                          <a:solidFill>
                            <a:schemeClr val="tx1"/>
                          </a:solidFill>
                        </a:rPr>
                        <a:t>ACe</a:t>
                      </a:r>
                      <a:endParaRPr lang="pt-BR" sz="200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0217">
                <a:tc>
                  <a:txBody>
                    <a:bodyPr/>
                    <a:lstStyle/>
                    <a:p>
                      <a:r>
                        <a:rPr lang="pt-BR" sz="1800" noProof="0" dirty="0">
                          <a:solidFill>
                            <a:srgbClr val="FFFFFF"/>
                          </a:solidFill>
                        </a:rPr>
                        <a:t>Etapa 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Paredes, contrapiso e hidráulica </a:t>
                      </a:r>
                      <a:endParaRPr lang="pt-BR" sz="140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noProof="0" dirty="0">
                          <a:solidFill>
                            <a:schemeClr val="tx1"/>
                          </a:solidFill>
                        </a:rPr>
                        <a:t>IASD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0217">
                <a:tc>
                  <a:txBody>
                    <a:bodyPr/>
                    <a:lstStyle/>
                    <a:p>
                      <a:r>
                        <a:rPr lang="pt-BR" sz="1800" noProof="0" dirty="0">
                          <a:solidFill>
                            <a:srgbClr val="FFFFFF"/>
                          </a:solidFill>
                        </a:rPr>
                        <a:t>Etapa 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Telhado, forro </a:t>
                      </a:r>
                      <a:endParaRPr lang="pt-BR" sz="140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noProof="0" dirty="0" err="1">
                          <a:solidFill>
                            <a:schemeClr val="tx1"/>
                          </a:solidFill>
                        </a:rPr>
                        <a:t>ACe</a:t>
                      </a:r>
                      <a:endParaRPr lang="pt-BR" sz="200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062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322C09F-5911-8AA0-F0F9-C77F312C41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0">
            <a:extLst>
              <a:ext uri="{FF2B5EF4-FFF2-40B4-BE49-F238E27FC236}">
                <a16:creationId xmlns:a16="http://schemas.microsoft.com/office/drawing/2014/main" id="{6842B8AE-36FE-3A85-B4EC-D4122C2E2F8D}"/>
              </a:ext>
            </a:extLst>
          </p:cNvPr>
          <p:cNvSpPr txBox="1">
            <a:spLocks/>
          </p:cNvSpPr>
          <p:nvPr/>
        </p:nvSpPr>
        <p:spPr>
          <a:xfrm>
            <a:off x="2720340" y="602835"/>
            <a:ext cx="67513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>
                <a:solidFill>
                  <a:srgbClr val="203864"/>
                </a:solidFill>
                <a:latin typeface="Abrade ExtBlk" panose="00000A00000000000000" pitchFamily="2" charset="0"/>
              </a:rPr>
              <a:t>ETAPAS DO PROJETO</a:t>
            </a:r>
            <a:endParaRPr lang="pt-BR" dirty="0">
              <a:solidFill>
                <a:srgbClr val="203864"/>
              </a:solidFill>
              <a:latin typeface="Abrade ExtBlk" panose="00000A0000000000000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5511672"/>
              </p:ext>
            </p:extLst>
          </p:nvPr>
        </p:nvGraphicFramePr>
        <p:xfrm>
          <a:off x="1232852" y="1567414"/>
          <a:ext cx="9678988" cy="4282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21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701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96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5631">
                <a:tc>
                  <a:txBody>
                    <a:bodyPr/>
                    <a:lstStyle/>
                    <a:p>
                      <a:r>
                        <a:rPr lang="pt-BR" sz="1800" noProof="0" dirty="0"/>
                        <a:t>ETAPA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noProof="0" dirty="0">
                          <a:solidFill>
                            <a:schemeClr val="tx1"/>
                          </a:solidFill>
                        </a:rPr>
                        <a:t>Descrição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noProof="0" dirty="0">
                          <a:solidFill>
                            <a:schemeClr val="tx1"/>
                          </a:solidFill>
                        </a:rPr>
                        <a:t>                    Responsável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0217">
                <a:tc>
                  <a:txBody>
                    <a:bodyPr/>
                    <a:lstStyle/>
                    <a:p>
                      <a:r>
                        <a:rPr lang="pt-BR" sz="1800" noProof="0" dirty="0">
                          <a:solidFill>
                            <a:srgbClr val="FFFFFF"/>
                          </a:solidFill>
                        </a:rPr>
                        <a:t>Etapa 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Elétrica</a:t>
                      </a:r>
                      <a:endParaRPr lang="pt-BR" sz="140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aseline="0" noProof="0" dirty="0">
                          <a:solidFill>
                            <a:schemeClr val="tx1"/>
                          </a:solidFill>
                        </a:rPr>
                        <a:t>IASD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0217">
                <a:tc>
                  <a:txBody>
                    <a:bodyPr/>
                    <a:lstStyle/>
                    <a:p>
                      <a:r>
                        <a:rPr lang="pt-BR" sz="1800" noProof="0" dirty="0">
                          <a:solidFill>
                            <a:srgbClr val="FFFFFF"/>
                          </a:solidFill>
                        </a:rPr>
                        <a:t>Etapa 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Cerâmica, argamassa </a:t>
                      </a:r>
                    </a:p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 rejunte</a:t>
                      </a:r>
                      <a:endParaRPr lang="pt-BR" sz="140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(Material </a:t>
                      </a:r>
                      <a:r>
                        <a:rPr lang="pt-BR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ACe</a:t>
                      </a:r>
                      <a:r>
                        <a:rPr lang="pt-B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M.O. IASD)</a:t>
                      </a:r>
                      <a:endParaRPr lang="pt-BR" sz="200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0217">
                <a:tc>
                  <a:txBody>
                    <a:bodyPr/>
                    <a:lstStyle/>
                    <a:p>
                      <a:r>
                        <a:rPr lang="pt-BR" sz="1800" noProof="0" dirty="0">
                          <a:solidFill>
                            <a:srgbClr val="FFFFFF"/>
                          </a:solidFill>
                        </a:rPr>
                        <a:t>Etapa 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Aberturas (portas, </a:t>
                      </a:r>
                    </a:p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janelas e vidros) </a:t>
                      </a:r>
                      <a:endParaRPr lang="pt-BR" sz="140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noProof="0" dirty="0">
                          <a:solidFill>
                            <a:schemeClr val="tx1"/>
                          </a:solidFill>
                        </a:rPr>
                        <a:t>IASD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0217">
                <a:tc>
                  <a:txBody>
                    <a:bodyPr/>
                    <a:lstStyle/>
                    <a:p>
                      <a:r>
                        <a:rPr lang="pt-BR" sz="1800" noProof="0" dirty="0">
                          <a:solidFill>
                            <a:srgbClr val="FFFFFF"/>
                          </a:solidFill>
                        </a:rPr>
                        <a:t>Etapa 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Pintura</a:t>
                      </a:r>
                      <a:endParaRPr lang="pt-BR" sz="140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(Material </a:t>
                      </a:r>
                      <a:r>
                        <a:rPr lang="pt-BR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ACe</a:t>
                      </a:r>
                      <a:r>
                        <a:rPr lang="pt-B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M.O. IASD)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0217">
                <a:tc>
                  <a:txBody>
                    <a:bodyPr/>
                    <a:lstStyle/>
                    <a:p>
                      <a:r>
                        <a:rPr lang="pt-BR" sz="1800" noProof="0" dirty="0">
                          <a:solidFill>
                            <a:srgbClr val="FFFFFF"/>
                          </a:solidFill>
                        </a:rPr>
                        <a:t>Etapa 10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Logo marca </a:t>
                      </a:r>
                      <a:endParaRPr lang="pt-BR" sz="140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(Instalação e compra </a:t>
                      </a:r>
                      <a:r>
                        <a:rPr lang="pt-BR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ACe</a:t>
                      </a:r>
                      <a:r>
                        <a:rPr lang="pt-B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08163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5815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72A189514BBDB4595655A004034E5C4" ma:contentTypeVersion="15" ma:contentTypeDescription="Crie um novo documento." ma:contentTypeScope="" ma:versionID="a38822bf3943b1150cf479332f51b7ab">
  <xsd:schema xmlns:xsd="http://www.w3.org/2001/XMLSchema" xmlns:xs="http://www.w3.org/2001/XMLSchema" xmlns:p="http://schemas.microsoft.com/office/2006/metadata/properties" xmlns:ns2="426f1649-3b29-4e66-9f61-c7959d777f10" xmlns:ns3="4c625547-d3e8-4d4f-ba75-2cf210febfa6" targetNamespace="http://schemas.microsoft.com/office/2006/metadata/properties" ma:root="true" ma:fieldsID="bbe607ed8e532125ab949cd6c922429e" ns2:_="" ns3:_="">
    <xsd:import namespace="426f1649-3b29-4e66-9f61-c7959d777f10"/>
    <xsd:import namespace="4c625547-d3e8-4d4f-ba75-2cf210febf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OCR" minOccurs="0"/>
                <xsd:element ref="ns2:Pesso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6f1649-3b29-4e66-9f61-c7959d777f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Marcações de imagem" ma:readOnly="false" ma:fieldId="{5cf76f15-5ced-4ddc-b409-7134ff3c332f}" ma:taxonomyMulti="true" ma:sspId="8e8593b7-542e-4346-9e98-482410f851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Pessoa" ma:index="21" nillable="true" ma:displayName="Pessoa" ma:format="Dropdown" ma:list="UserInfo" ma:SharePointGroup="0" ma:internalName="Pessoa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25547-d3e8-4d4f-ba75-2cf210febfa6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46fd3deb-12a8-405a-be68-626ad6e6d9c7}" ma:internalName="TaxCatchAll" ma:showField="CatchAllData" ma:web="4c625547-d3e8-4d4f-ba75-2cf210febf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26f1649-3b29-4e66-9f61-c7959d777f10">
      <Terms xmlns="http://schemas.microsoft.com/office/infopath/2007/PartnerControls"/>
    </lcf76f155ced4ddcb4097134ff3c332f>
    <Pessoa xmlns="426f1649-3b29-4e66-9f61-c7959d777f10">
      <UserInfo>
        <DisplayName/>
        <AccountId xsi:nil="true"/>
        <AccountType/>
      </UserInfo>
    </Pessoa>
    <TaxCatchAll xmlns="4c625547-d3e8-4d4f-ba75-2cf210febfa6" xsi:nil="true"/>
  </documentManagement>
</p:properties>
</file>

<file path=customXml/itemProps1.xml><?xml version="1.0" encoding="utf-8"?>
<ds:datastoreItem xmlns:ds="http://schemas.openxmlformats.org/officeDocument/2006/customXml" ds:itemID="{8F710FE8-FB65-4B0D-8F2B-81645F672342}"/>
</file>

<file path=customXml/itemProps2.xml><?xml version="1.0" encoding="utf-8"?>
<ds:datastoreItem xmlns:ds="http://schemas.openxmlformats.org/officeDocument/2006/customXml" ds:itemID="{EB942866-492C-4411-8A71-BE47C279FA48}"/>
</file>

<file path=customXml/itemProps3.xml><?xml version="1.0" encoding="utf-8"?>
<ds:datastoreItem xmlns:ds="http://schemas.openxmlformats.org/officeDocument/2006/customXml" ds:itemID="{86564760-4CD7-4CA4-AD8F-8BD96E157729}"/>
</file>

<file path=docProps/app.xml><?xml version="1.0" encoding="utf-8"?>
<Properties xmlns="http://schemas.openxmlformats.org/officeDocument/2006/extended-properties" xmlns:vt="http://schemas.openxmlformats.org/officeDocument/2006/docPropsVTypes">
  <TotalTime>6231</TotalTime>
  <Words>265</Words>
  <Application>Microsoft Macintosh PowerPoint</Application>
  <PresentationFormat>Widescreen</PresentationFormat>
  <Paragraphs>111</Paragraphs>
  <Slides>14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3" baseType="lpstr">
      <vt:lpstr>Calibri Light</vt:lpstr>
      <vt:lpstr>Poppins</vt:lpstr>
      <vt:lpstr>Calibri</vt:lpstr>
      <vt:lpstr>Posterama2001W04-Black</vt:lpstr>
      <vt:lpstr>Arial</vt:lpstr>
      <vt:lpstr>Wingdings</vt:lpstr>
      <vt:lpstr>Posterama2001W04-Bold</vt:lpstr>
      <vt:lpstr>Abrade ExtBlk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ETAPAS DO PROJETO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USEB - AMC - Runi Laurett</dc:creator>
  <cp:lastModifiedBy>UNeB - ACe - Daniel Grubert</cp:lastModifiedBy>
  <cp:revision>36</cp:revision>
  <dcterms:created xsi:type="dcterms:W3CDTF">2023-01-31T15:54:53Z</dcterms:created>
  <dcterms:modified xsi:type="dcterms:W3CDTF">2025-05-27T11:54:53Z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0x010100D72A189514BBDB4595655A004034E5C4</vt:lpwstr>
  </property>
</Properties>
</file>