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48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6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8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32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7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9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3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60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2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1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5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7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5/27/25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11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796BF65C-43E8-4D05-A760-A9CA37B2FD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F7D06A-B531-47FF-BAF2-071286A4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1" y="871759"/>
            <a:ext cx="5067300" cy="3497042"/>
          </a:xfrm>
        </p:spPr>
        <p:txBody>
          <a:bodyPr anchor="t">
            <a:normAutofit/>
          </a:bodyPr>
          <a:lstStyle/>
          <a:p>
            <a:r>
              <a:rPr lang="pt-BR">
                <a:solidFill>
                  <a:srgbClr val="FFFFFF"/>
                </a:solidFill>
              </a:rPr>
              <a:t>SUDESTE COBRANÇA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2EE5D20-8589-4202-BBF5-0C9C4DEB2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4148791"/>
            <a:ext cx="5019676" cy="976406"/>
          </a:xfrm>
        </p:spPr>
        <p:txBody>
          <a:bodyPr anchor="t">
            <a:normAutofit/>
          </a:bodyPr>
          <a:lstStyle/>
          <a:p>
            <a:r>
              <a:rPr lang="pt-BR" dirty="0">
                <a:solidFill>
                  <a:srgbClr val="FFFFFF"/>
                </a:solidFill>
              </a:rPr>
              <a:t>USEB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939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EE5C9D-7308-4DAB-8578-B9CD1DBA2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97753"/>
            <a:ext cx="3635046" cy="15753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 cap="all" spc="30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Março</a:t>
            </a:r>
            <a:r>
              <a:rPr lang="en-US" sz="36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cap="none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36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cap="all" spc="30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julho</a:t>
            </a:r>
            <a:endParaRPr lang="en-US" sz="3600" kern="1200" cap="all" spc="3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ABBEAB-ADB7-40E5-AF98-989E4BE80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5" y="2710035"/>
            <a:ext cx="3587668" cy="3500265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+ 15.000 </a:t>
            </a:r>
            <a:r>
              <a:rPr lang="en-US" dirty="0" err="1"/>
              <a:t>ligações</a:t>
            </a: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+ 10.000 SMS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+ 4.000 e-mails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8 </a:t>
            </a:r>
            <a:r>
              <a:rPr lang="en-US" dirty="0" err="1"/>
              <a:t>colaboradores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4164529-A2E8-4577-A05D-876299430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7" y="4384857"/>
            <a:ext cx="2143125" cy="2143125"/>
          </a:xfrm>
          <a:prstGeom prst="rect">
            <a:avLst/>
          </a:prstGeom>
        </p:spPr>
      </p:pic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82B2B7C-F327-4D80-9B7C-B3F6D5586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85361" y="2104096"/>
            <a:ext cx="6711314" cy="2543076"/>
          </a:xfrm>
        </p:spPr>
      </p:pic>
    </p:spTree>
    <p:extLst>
      <p:ext uri="{BB962C8B-B14F-4D97-AF65-F5344CB8AC3E}">
        <p14:creationId xmlns:p14="http://schemas.microsoft.com/office/powerpoint/2010/main" val="4090218548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AnalogousFromRegularSeedLeftStep">
      <a:dk1>
        <a:srgbClr val="000000"/>
      </a:dk1>
      <a:lt1>
        <a:srgbClr val="FFFFFF"/>
      </a:lt1>
      <a:dk2>
        <a:srgbClr val="372441"/>
      </a:dk2>
      <a:lt2>
        <a:srgbClr val="E2E6E8"/>
      </a:lt2>
      <a:accent1>
        <a:srgbClr val="DF6C31"/>
      </a:accent1>
      <a:accent2>
        <a:srgbClr val="CD1F2C"/>
      </a:accent2>
      <a:accent3>
        <a:srgbClr val="DF3187"/>
      </a:accent3>
      <a:accent4>
        <a:srgbClr val="CD1FBD"/>
      </a:accent4>
      <a:accent5>
        <a:srgbClr val="A631DF"/>
      </a:accent5>
      <a:accent6>
        <a:srgbClr val="6038D3"/>
      </a:accent6>
      <a:hlink>
        <a:srgbClr val="3B8AB3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5E359260-15FD-4EF7-B391-3234938EC7E6}"/>
</file>

<file path=customXml/itemProps2.xml><?xml version="1.0" encoding="utf-8"?>
<ds:datastoreItem xmlns:ds="http://schemas.openxmlformats.org/officeDocument/2006/customXml" ds:itemID="{3024DB6C-C856-4656-B2AB-244E19586140}"/>
</file>

<file path=customXml/itemProps3.xml><?xml version="1.0" encoding="utf-8"?>
<ds:datastoreItem xmlns:ds="http://schemas.openxmlformats.org/officeDocument/2006/customXml" ds:itemID="{4F7B8417-5B1B-4EC2-936B-26E9AAB8FAC6}"/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17</Words>
  <Application>Microsoft Macintosh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Calisto MT</vt:lpstr>
      <vt:lpstr>Univers Condensed</vt:lpstr>
      <vt:lpstr>ChronicleVTI</vt:lpstr>
      <vt:lpstr>SUDESTE COBRANÇA</vt:lpstr>
      <vt:lpstr>Março a julho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SUDESTE COBRANÇA</dc:title>
  <dc:creator>Daniel Grubert</dc:creator>
  <cp:lastModifiedBy>UNeB - ACe - Daniel Grubert</cp:lastModifiedBy>
  <cp:revision>2</cp:revision>
  <dcterms:created xsi:type="dcterms:W3CDTF">2020-09-16T20:15:28Z</dcterms:created>
  <dcterms:modified xsi:type="dcterms:W3CDTF">2025-05-27T12:15:56Z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