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20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F33B6C-AD5D-6C7E-0254-CE91F584D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956841"/>
            <a:ext cx="8676222" cy="3200400"/>
          </a:xfrm>
        </p:spPr>
        <p:txBody>
          <a:bodyPr>
            <a:normAutofit/>
          </a:bodyPr>
          <a:lstStyle/>
          <a:p>
            <a:r>
              <a:rPr lang="pt-BR" sz="5400" b="1" dirty="0"/>
              <a:t>Regional pastores </a:t>
            </a:r>
            <a:r>
              <a:rPr lang="pt-BR" sz="5400" b="1" dirty="0" err="1"/>
              <a:t>amc</a:t>
            </a:r>
            <a:br>
              <a:rPr lang="pt-BR" sz="5400" b="1" dirty="0"/>
            </a:br>
            <a:r>
              <a:rPr lang="pt-BR" sz="5400" b="1" dirty="0"/>
              <a:t>novembro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A9CF2B-1B49-251E-E40A-B219A43F5F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pt-BR" sz="4000" dirty="0"/>
          </a:p>
          <a:p>
            <a:endParaRPr lang="pt-BR" sz="4000" dirty="0"/>
          </a:p>
          <a:p>
            <a:r>
              <a:rPr lang="pt-BR" sz="4000" dirty="0"/>
              <a:t>Tesouraria </a:t>
            </a:r>
          </a:p>
        </p:txBody>
      </p:sp>
    </p:spTree>
    <p:extLst>
      <p:ext uri="{BB962C8B-B14F-4D97-AF65-F5344CB8AC3E}">
        <p14:creationId xmlns:p14="http://schemas.microsoft.com/office/powerpoint/2010/main" val="240111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BF528-6D17-E90E-6D81-28B4D412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5" y="1623060"/>
            <a:ext cx="3549121" cy="1371600"/>
          </a:xfrm>
        </p:spPr>
        <p:txBody>
          <a:bodyPr>
            <a:normAutofit/>
          </a:bodyPr>
          <a:lstStyle/>
          <a:p>
            <a:r>
              <a:rPr lang="pt-BR" sz="4400" b="1" dirty="0"/>
              <a:t>EDUCAÇÃO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63D90D-EBDB-38AF-2E24-460878056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5400" b="1" dirty="0"/>
              <a:t>Mensalidade:</a:t>
            </a:r>
          </a:p>
          <a:p>
            <a:r>
              <a:rPr lang="pt-BR" sz="3200" dirty="0"/>
              <a:t>50% Associação</a:t>
            </a:r>
          </a:p>
          <a:p>
            <a:r>
              <a:rPr lang="pt-BR" sz="3200" dirty="0"/>
              <a:t>25% Igreja </a:t>
            </a:r>
          </a:p>
          <a:p>
            <a:r>
              <a:rPr lang="pt-BR" sz="3200" dirty="0"/>
              <a:t>25% Família</a:t>
            </a:r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C61E6D-45C1-B444-6CFF-69030809D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41" y="2994660"/>
            <a:ext cx="5015971" cy="1828800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PROJETO ESCOLA CRISTÃ</a:t>
            </a:r>
          </a:p>
          <a:p>
            <a:pPr algn="ctr"/>
            <a:r>
              <a:rPr lang="pt-BR" sz="2800" dirty="0"/>
              <a:t>PARA TODOS</a:t>
            </a:r>
          </a:p>
        </p:txBody>
      </p:sp>
    </p:spTree>
    <p:extLst>
      <p:ext uri="{BB962C8B-B14F-4D97-AF65-F5344CB8AC3E}">
        <p14:creationId xmlns:p14="http://schemas.microsoft.com/office/powerpoint/2010/main" val="309344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BF528-6D17-E90E-6D81-28B4D412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5" y="1623060"/>
            <a:ext cx="3549121" cy="1371600"/>
          </a:xfrm>
        </p:spPr>
        <p:txBody>
          <a:bodyPr>
            <a:normAutofit/>
          </a:bodyPr>
          <a:lstStyle/>
          <a:p>
            <a:r>
              <a:rPr lang="pt-BR" sz="4400" b="1" dirty="0"/>
              <a:t>EDUCAÇÃO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63D90D-EBDB-38AF-2E24-46087805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812" y="609601"/>
            <a:ext cx="6389849" cy="5181600"/>
          </a:xfrm>
        </p:spPr>
        <p:txBody>
          <a:bodyPr>
            <a:normAutofit/>
          </a:bodyPr>
          <a:lstStyle/>
          <a:p>
            <a:r>
              <a:rPr lang="pt-BR" sz="5400" b="1" dirty="0"/>
              <a:t>Material didático:</a:t>
            </a:r>
          </a:p>
          <a:p>
            <a:r>
              <a:rPr lang="pt-BR" sz="3200" dirty="0"/>
              <a:t>34% Associação </a:t>
            </a:r>
          </a:p>
          <a:p>
            <a:r>
              <a:rPr lang="pt-BR" sz="3200" dirty="0"/>
              <a:t>33% Igreja</a:t>
            </a:r>
          </a:p>
          <a:p>
            <a:r>
              <a:rPr lang="pt-BR" sz="3200" dirty="0"/>
              <a:t>33% Família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C61E6D-45C1-B444-6CFF-69030809D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41" y="2994660"/>
            <a:ext cx="5015971" cy="1828800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PROJETO ESCOLA CRISTÃ</a:t>
            </a:r>
          </a:p>
          <a:p>
            <a:pPr algn="ctr"/>
            <a:r>
              <a:rPr lang="pt-BR" sz="2800" dirty="0"/>
              <a:t>PARA TODOS</a:t>
            </a:r>
          </a:p>
        </p:txBody>
      </p:sp>
    </p:spTree>
    <p:extLst>
      <p:ext uri="{BB962C8B-B14F-4D97-AF65-F5344CB8AC3E}">
        <p14:creationId xmlns:p14="http://schemas.microsoft.com/office/powerpoint/2010/main" val="371188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BF528-6D17-E90E-6D81-28B4D412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5" y="1623060"/>
            <a:ext cx="3549121" cy="1371600"/>
          </a:xfrm>
        </p:spPr>
        <p:txBody>
          <a:bodyPr>
            <a:normAutofit/>
          </a:bodyPr>
          <a:lstStyle/>
          <a:p>
            <a:r>
              <a:rPr lang="pt-BR" sz="4400" b="1" dirty="0"/>
              <a:t>EDUCAÇÃO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63D90D-EBDB-38AF-2E24-460878056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5400" b="1" dirty="0"/>
              <a:t>Uniformes:</a:t>
            </a:r>
            <a:r>
              <a:rPr lang="pt-BR" dirty="0"/>
              <a:t> </a:t>
            </a:r>
          </a:p>
          <a:p>
            <a:r>
              <a:rPr lang="pt-BR" sz="3200" dirty="0"/>
              <a:t>34% Associação </a:t>
            </a:r>
          </a:p>
          <a:p>
            <a:r>
              <a:rPr lang="pt-BR" sz="3200" dirty="0"/>
              <a:t>33% Igreja </a:t>
            </a:r>
          </a:p>
          <a:p>
            <a:r>
              <a:rPr lang="pt-BR" sz="3200" dirty="0"/>
              <a:t>33% Família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C61E6D-45C1-B444-6CFF-69030809D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41" y="2994660"/>
            <a:ext cx="5015971" cy="1828800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PROJETO ESCOLA CRISTÃ</a:t>
            </a:r>
          </a:p>
          <a:p>
            <a:pPr algn="ctr"/>
            <a:r>
              <a:rPr lang="pt-BR" sz="2800" dirty="0"/>
              <a:t>PARA TODOS</a:t>
            </a:r>
          </a:p>
        </p:txBody>
      </p:sp>
    </p:spTree>
    <p:extLst>
      <p:ext uri="{BB962C8B-B14F-4D97-AF65-F5344CB8AC3E}">
        <p14:creationId xmlns:p14="http://schemas.microsoft.com/office/powerpoint/2010/main" val="2539622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h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70B32AD2-4DD8-4519-8CDC-08F01A93F53E}"/>
</file>

<file path=customXml/itemProps2.xml><?xml version="1.0" encoding="utf-8"?>
<ds:datastoreItem xmlns:ds="http://schemas.openxmlformats.org/officeDocument/2006/customXml" ds:itemID="{68A768F6-66E2-4319-8525-A129026D9944}"/>
</file>

<file path=customXml/itemProps3.xml><?xml version="1.0" encoding="utf-8"?>
<ds:datastoreItem xmlns:ds="http://schemas.openxmlformats.org/officeDocument/2006/customXml" ds:itemID="{0EEDEF7D-50F4-4E97-B563-CAAC054F8CCA}"/>
</file>

<file path=docProps/app.xml><?xml version="1.0" encoding="utf-8"?>
<Properties xmlns="http://schemas.openxmlformats.org/officeDocument/2006/extended-properties" xmlns:vt="http://schemas.openxmlformats.org/officeDocument/2006/docPropsVTypes">
  <Template>Malha</Template>
  <TotalTime>72</TotalTime>
  <Words>58</Words>
  <Application>Microsoft Macintosh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Malha</vt:lpstr>
      <vt:lpstr>Regional pastores amc novembro</vt:lpstr>
      <vt:lpstr>EDUCAÇÃO</vt:lpstr>
      <vt:lpstr>EDUCAÇÃO</vt:lpstr>
      <vt:lpstr>EDUCAÇÃO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pastores amc novembro</dc:title>
  <dc:creator>USEB - AMC - Daniel Grubert</dc:creator>
  <cp:lastModifiedBy>USEB - AMC - Daniel Grubert</cp:lastModifiedBy>
  <cp:revision>3</cp:revision>
  <dcterms:created xsi:type="dcterms:W3CDTF">2022-11-03T12:42:39Z</dcterms:created>
  <dcterms:modified xsi:type="dcterms:W3CDTF">2025-05-27T17:48:49Z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