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4"/>
  </p:notesMasterIdLst>
  <p:sldIdLst>
    <p:sldId id="4545" r:id="rId5"/>
    <p:sldId id="542" r:id="rId6"/>
    <p:sldId id="4550" r:id="rId7"/>
    <p:sldId id="539" r:id="rId8"/>
    <p:sldId id="540" r:id="rId9"/>
    <p:sldId id="4548" r:id="rId10"/>
    <p:sldId id="4549" r:id="rId11"/>
    <p:sldId id="4552" r:id="rId12"/>
    <p:sldId id="4551" r:id="rId13"/>
  </p:sldIdLst>
  <p:sldSz cx="12192000" cy="6858000"/>
  <p:notesSz cx="6858000" cy="9144000"/>
  <p:embeddedFontLst>
    <p:embeddedFont>
      <p:font typeface="Aharoni" panose="02010803020104030203" pitchFamily="2" charset="-79"/>
      <p:bold r:id="rId15"/>
    </p:embeddedFont>
    <p:embeddedFont>
      <p:font typeface="Poppins" panose="00000500000000000000" pitchFamily="2" charset="0"/>
      <p:regular r:id="rId16"/>
      <p:bold r:id="rId17"/>
      <p:italic r:id="rId18"/>
      <p:boldItalic r:id="rId19"/>
    </p:embeddedFont>
    <p:embeddedFont>
      <p:font typeface="Posterama2001W04-Black" panose="020B0A04020200020000" pitchFamily="34" charset="0"/>
      <p:bold r:id="rId20"/>
    </p:embeddedFont>
    <p:embeddedFont>
      <p:font typeface="Posterama2001W04-Bold" panose="020B0804020200020000" pitchFamily="34" charset="0"/>
      <p:bold r:id="rId21"/>
    </p:embeddedFont>
    <p:embeddedFont>
      <p:font typeface="Posterama2001W04-Regular" panose="020B0504020200020000" pitchFamily="34" charset="0"/>
      <p:regular r:id="rId22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864"/>
    <a:srgbClr val="003866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88" y="96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NeB - ACe - Nino Souza" userId="982b93db-6bfc-4f69-8333-b06501c61176" providerId="ADAL" clId="{442710AE-54D5-4107-9869-302CA9B6108C}"/>
    <pc:docChg chg="modSld">
      <pc:chgData name="UNeB - ACe - Nino Souza" userId="982b93db-6bfc-4f69-8333-b06501c61176" providerId="ADAL" clId="{442710AE-54D5-4107-9869-302CA9B6108C}" dt="2025-06-14T22:51:15.749" v="1" actId="1076"/>
      <pc:docMkLst>
        <pc:docMk/>
      </pc:docMkLst>
      <pc:sldChg chg="modSp mod">
        <pc:chgData name="UNeB - ACe - Nino Souza" userId="982b93db-6bfc-4f69-8333-b06501c61176" providerId="ADAL" clId="{442710AE-54D5-4107-9869-302CA9B6108C}" dt="2025-06-14T22:51:15.749" v="1" actId="1076"/>
        <pc:sldMkLst>
          <pc:docMk/>
          <pc:sldMk cId="3532195872" sldId="4545"/>
        </pc:sldMkLst>
        <pc:picChg chg="mod">
          <ac:chgData name="UNeB - ACe - Nino Souza" userId="982b93db-6bfc-4f69-8333-b06501c61176" providerId="ADAL" clId="{442710AE-54D5-4107-9869-302CA9B6108C}" dt="2025-06-14T22:51:15.749" v="1" actId="1076"/>
          <ac:picMkLst>
            <pc:docMk/>
            <pc:sldMk cId="3532195872" sldId="4545"/>
            <ac:picMk id="8" creationId="{90B4A7D5-778B-32F7-C19E-EC6B9297A116}"/>
          </ac:picMkLst>
        </pc:picChg>
        <pc:picChg chg="mod">
          <ac:chgData name="UNeB - ACe - Nino Souza" userId="982b93db-6bfc-4f69-8333-b06501c61176" providerId="ADAL" clId="{442710AE-54D5-4107-9869-302CA9B6108C}" dt="2025-06-14T22:51:12.821" v="0" actId="1076"/>
          <ac:picMkLst>
            <pc:docMk/>
            <pc:sldMk cId="3532195872" sldId="4545"/>
            <ac:picMk id="10" creationId="{ECA0EA64-E6EF-96C3-02B5-7BE66CFCAC0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93E25-80FA-4FA8-B1B2-6900B5313A05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5B205-0B7B-43CA-BD57-EA94B039D4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636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992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116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52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24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35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1800C-3BE3-B040-A5D3-223304F9DB9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382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7B9838-206D-CBB3-3F57-2FD39FFEF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CD3298-7D35-D0CC-E2DE-71DB6CB698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260D9E-4B0A-92FF-A1D6-94CFE867F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B391E1-D83D-D04F-49B8-985EABF05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086455-415D-151D-A0FF-A88F08403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010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E787E-6746-CB02-2585-624A238A1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48D066-4432-5140-80DE-A2C7FA37C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DAAF98-1D25-489A-CA99-1E7361618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A58400-7F97-9FB7-E217-6BA605B45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4BBC4F-296A-CFB3-E838-A6177874C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04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A68633-A389-364B-F9CC-1C12DA755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C57974-C8F6-9018-4EAA-66612F584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C42E92-8F1C-F783-BC3E-9EA45CD8A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84EDB3-626E-36A2-E2F5-0C4842FBF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4ACC28-6162-C5EA-AF2A-8BC021E8C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250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AB4416-C9ED-12BB-AEFA-AA5990C3D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6D485C5-0EF5-8621-66C7-0F4B32CB67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FD1345E-81A9-4DB1-A576-9FDBAB451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B1A293F-D8D0-B712-9D04-2CDDC8EF5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DAC58C-F966-88B7-BB69-EE6C4DE66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CF0103E-34FA-45D4-F915-E0DF0DDCE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67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E54EA8-DAA9-131F-190D-60E44FEE6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639411-C899-9C66-95BD-52FBD0C98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301ACC8-E549-7FC2-80DD-C625286ED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7D2D809-5744-EDC9-9900-EEABD1F1F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77798F-D3B3-E93D-C20D-B4A6018094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3816ED4-360C-3A06-2166-54CD1AA14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4ECA6C-A2E7-5629-46C7-9820B52A0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A65F1A3-2095-57AE-7DB4-FEF712F23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87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D57761-EAC7-1D82-DEF6-271F49EF2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426EDDC-FC1F-472F-95AB-0C19719FC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4DDFAD9-71FF-5E04-3938-9E172420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52B4557-DB78-544D-E3D0-EE265AC78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06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75B226E-07CD-036C-4E2E-9B4AD6612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6A27DA-8992-60D9-4796-0C2D26E1D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96DECC1-4B12-242E-6C51-DBF45B70B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36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47DB4E-3CEF-8E47-98B7-D64396550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D894B3-D1FE-7075-3F0B-FA2F1D7F0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3E0ECB-F3A8-5485-2244-4027D176B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65942D-D085-68C6-3EF1-59361C687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9601FD-97B9-65B9-A06F-3F6B07FE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48C6D08-A75B-B572-C6BE-6F5F58590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863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BD8FEB-35B6-7067-4354-2C65257E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7545218-466E-C773-60CD-28652028E1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1C51DDA-CF6D-ABA0-884A-5663830D39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E2E81C-A3FC-98EB-D064-1F33708F0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20BA57-282C-9750-CCDF-CB56B1AF2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1FB79A-8F13-AFBD-C37D-9CB56D21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339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306366-A0B6-8B85-FC19-622196841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CC1562-FBBC-132F-7E48-C9C25B813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400779-E096-42C0-D625-87CCB7BE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B2AF5B-3019-BB2F-DDDE-7821E3236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C43EB4-0931-0E65-D0B0-52025EB9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06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E5A50D5-9D50-BCC8-DBC6-A18CF95D01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D5998F4-C0FC-F9C0-B9E4-A251B06A6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80F751-E95E-C60C-0D07-58252515A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78DD6C-D9A5-6426-D81F-56F6A01ED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63DBFB-4C80-D37C-AF63-496D605FF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890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uk-UA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1424" y="992613"/>
            <a:ext cx="10369152" cy="42016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315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35362" y="692696"/>
            <a:ext cx="11512791" cy="5472608"/>
          </a:xfrm>
          <a:prstGeom prst="rect">
            <a:avLst/>
          </a:prstGeom>
          <a:solidFill>
            <a:schemeClr val="tx1">
              <a:alpha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55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35360" y="692696"/>
            <a:ext cx="11512791" cy="5472608"/>
          </a:xfrm>
          <a:prstGeom prst="rect">
            <a:avLst/>
          </a:prstGeom>
          <a:solidFill>
            <a:schemeClr val="tx1">
              <a:alpha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84295" y="0"/>
            <a:ext cx="6594893" cy="2823411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nodePh="1" p14:presetBounceEnd="40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99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CE37CC7-441B-EC9C-31CC-5454F294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2443D5-F1A9-8B9C-4D1B-D2E97B99D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C9D58F-3AC3-D52A-B8DA-02D9A8951E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2DB712-4F92-7953-E835-FDE8CDAF5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BED16D-C22E-85A4-6434-75F5837FF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059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5" r:id="rId14"/>
    <p:sldLayoutId id="2147483667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F78D4-DDEE-441A-7D2C-047077C58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Céu azul com nuvens&#10;&#10;Descrição gerada automaticamente">
            <a:extLst>
              <a:ext uri="{FF2B5EF4-FFF2-40B4-BE49-F238E27FC236}">
                <a16:creationId xmlns:a16="http://schemas.microsoft.com/office/drawing/2014/main" id="{D607C17A-4503-7893-EE73-568E9224A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Imagem 3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C9AB222B-D6FE-2141-6192-D388645FB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010"/>
            <a:ext cx="7161217" cy="6472989"/>
          </a:xfrm>
          <a:prstGeom prst="rect">
            <a:avLst/>
          </a:prstGeom>
        </p:spPr>
      </p:pic>
      <p:pic>
        <p:nvPicPr>
          <p:cNvPr id="8" name="Imagem 7" descr="Uma imagem contendo garrafa, placa, caminhão, comida&#10;&#10;Descrição gerada automaticamente">
            <a:extLst>
              <a:ext uri="{FF2B5EF4-FFF2-40B4-BE49-F238E27FC236}">
                <a16:creationId xmlns:a16="http://schemas.microsoft.com/office/drawing/2014/main" id="{90B4A7D5-778B-32F7-C19E-EC6B9297A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257" y="4664015"/>
            <a:ext cx="1111191" cy="103351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CA0EA64-E6EF-96C3-02B5-7BE66CFCAC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918395"/>
            <a:ext cx="4891905" cy="24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9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Céu azul com nuvens&#10;&#10;Descrição gerada automaticamente">
            <a:extLst>
              <a:ext uri="{FF2B5EF4-FFF2-40B4-BE49-F238E27FC236}">
                <a16:creationId xmlns:a16="http://schemas.microsoft.com/office/drawing/2014/main" id="{830AE446-8962-8094-8C31-7753D181B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31A54F02-D82F-367A-DD74-73F826BE3CB3}"/>
              </a:ext>
            </a:extLst>
          </p:cNvPr>
          <p:cNvSpPr/>
          <p:nvPr/>
        </p:nvSpPr>
        <p:spPr>
          <a:xfrm>
            <a:off x="2303362" y="2777581"/>
            <a:ext cx="9282896" cy="3438024"/>
          </a:xfrm>
          <a:prstGeom prst="rect">
            <a:avLst/>
          </a:prstGeom>
          <a:solidFill>
            <a:schemeClr val="tx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2584212" y="2899618"/>
            <a:ext cx="8277076" cy="33239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Não é: </a:t>
            </a:r>
          </a:p>
          <a:p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PLANO, PROJETO......</a:t>
            </a:r>
          </a:p>
          <a:p>
            <a:endParaRPr lang="pt-B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pt-BR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O que é então?</a:t>
            </a:r>
          </a:p>
          <a:p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Uma declaração de intenção;</a:t>
            </a:r>
          </a:p>
          <a:p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Uma declaração de necessidade;</a:t>
            </a:r>
          </a:p>
          <a:p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Uma declaração da vontade de Deus.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3FDEFEE-6EF3-11EF-02E4-41DD8F9F7FB8}"/>
              </a:ext>
            </a:extLst>
          </p:cNvPr>
          <p:cNvSpPr txBox="1"/>
          <p:nvPr/>
        </p:nvSpPr>
        <p:spPr>
          <a:xfrm>
            <a:off x="3983138" y="1410021"/>
            <a:ext cx="6751828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ID" sz="3200" dirty="0" err="1">
                <a:solidFill>
                  <a:srgbClr val="203864"/>
                </a:solidFill>
                <a:latin typeface="Posterama2001W04-Regular" panose="020B0504020200020000" pitchFamily="34" charset="0"/>
              </a:rPr>
              <a:t>acelera</a:t>
            </a:r>
            <a:r>
              <a:rPr lang="en-ID" sz="3200" dirty="0">
                <a:solidFill>
                  <a:srgbClr val="203864"/>
                </a:solidFill>
                <a:latin typeface="Posterama2001W04-Regular" panose="020B0504020200020000" pitchFamily="34" charset="0"/>
              </a:rPr>
              <a:t> </a:t>
            </a:r>
            <a:r>
              <a:rPr lang="en-ID" sz="3200" dirty="0" err="1">
                <a:solidFill>
                  <a:srgbClr val="203864"/>
                </a:solidFill>
                <a:latin typeface="Posterama2001W04-Regular" panose="020B0504020200020000" pitchFamily="34" charset="0"/>
              </a:rPr>
              <a:t>ceará</a:t>
            </a:r>
            <a:endParaRPr lang="en-ID" sz="3200" dirty="0">
              <a:solidFill>
                <a:srgbClr val="203864"/>
              </a:solidFill>
              <a:latin typeface="Posterama2001W04-Regular" panose="020B0504020200020000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6C1F912-4A93-5DDE-3229-E31E7C535560}"/>
              </a:ext>
            </a:extLst>
          </p:cNvPr>
          <p:cNvSpPr/>
          <p:nvPr/>
        </p:nvSpPr>
        <p:spPr>
          <a:xfrm>
            <a:off x="3643824" y="688348"/>
            <a:ext cx="1252267" cy="188472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DF2BD6A-090B-2D49-AD15-F8C2151BAD51}"/>
              </a:ext>
            </a:extLst>
          </p:cNvPr>
          <p:cNvSpPr/>
          <p:nvPr/>
        </p:nvSpPr>
        <p:spPr>
          <a:xfrm>
            <a:off x="4098502" y="2190426"/>
            <a:ext cx="3414324" cy="615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98B368A-5524-4705-24A8-2B05AD2B793F}"/>
              </a:ext>
            </a:extLst>
          </p:cNvPr>
          <p:cNvSpPr txBox="1"/>
          <p:nvPr/>
        </p:nvSpPr>
        <p:spPr>
          <a:xfrm>
            <a:off x="3983138" y="854502"/>
            <a:ext cx="85160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800" b="1" dirty="0">
                <a:solidFill>
                  <a:srgbClr val="203864"/>
                </a:solidFill>
                <a:latin typeface="Posterama2001W04-Bold" panose="020B0804020200020000" pitchFamily="34" charset="0"/>
              </a:rPr>
              <a:t>o que </a:t>
            </a:r>
            <a:r>
              <a:rPr lang="en-ID" sz="4800" b="1" dirty="0" err="1">
                <a:solidFill>
                  <a:srgbClr val="203864"/>
                </a:solidFill>
                <a:latin typeface="Posterama2001W04-Bold" panose="020B0804020200020000" pitchFamily="34" charset="0"/>
              </a:rPr>
              <a:t>é</a:t>
            </a:r>
            <a:r>
              <a:rPr lang="en-ID" sz="4800" b="1" dirty="0">
                <a:solidFill>
                  <a:srgbClr val="203864"/>
                </a:solidFill>
                <a:latin typeface="Posterama2001W04-Bold" panose="020B0804020200020000" pitchFamily="34" charset="0"/>
              </a:rPr>
              <a:t> ????</a:t>
            </a:r>
          </a:p>
        </p:txBody>
      </p:sp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8D8F80B6-4532-C13F-EFD3-2E94AF282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20" y="408262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62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44BEA2-90EA-6744-001C-7B37F5401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75763" y="226243"/>
            <a:ext cx="9144000" cy="9026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dirty="0" err="1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Expansão</a:t>
            </a:r>
            <a:r>
              <a:rPr lang="en-US" sz="3200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Patrimonial - </a:t>
            </a:r>
            <a:r>
              <a:rPr lang="en-US" sz="3200" dirty="0" err="1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Igrejas</a:t>
            </a:r>
            <a:endParaRPr lang="en-US" sz="3200" dirty="0">
              <a:solidFill>
                <a:srgbClr val="FFFF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Imagem 5" descr="Desenho de um homem&#10;&#10;Descrição gerada automaticamente com confiança baixa">
            <a:extLst>
              <a:ext uri="{FF2B5EF4-FFF2-40B4-BE49-F238E27FC236}">
                <a16:creationId xmlns:a16="http://schemas.microsoft.com/office/drawing/2014/main" id="{8EF9C1A9-C57B-CADC-2B43-835D3CD0C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27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ela de jogo de vídeo game&#10;&#10;Descrição gerada automaticamente com confiança média">
            <a:extLst>
              <a:ext uri="{FF2B5EF4-FFF2-40B4-BE49-F238E27FC236}">
                <a16:creationId xmlns:a16="http://schemas.microsoft.com/office/drawing/2014/main" id="{3D28BE57-BC17-FC83-3B64-1E1E8F67C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94293B9-8914-DFAE-67C3-91C1A914050B}"/>
              </a:ext>
            </a:extLst>
          </p:cNvPr>
          <p:cNvSpPr/>
          <p:nvPr/>
        </p:nvSpPr>
        <p:spPr>
          <a:xfrm>
            <a:off x="4895377" y="721096"/>
            <a:ext cx="7376159" cy="548967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ctangle 41"/>
          <p:cNvSpPr/>
          <p:nvPr/>
        </p:nvSpPr>
        <p:spPr>
          <a:xfrm>
            <a:off x="0" y="1713430"/>
            <a:ext cx="5952260" cy="989160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pt-BR" sz="2400" dirty="0">
              <a:solidFill>
                <a:srgbClr val="FFFFFF"/>
              </a:solidFill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752495" y="2588770"/>
            <a:ext cx="4786481" cy="175432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50 maiores TEMPLOS da Ace com energia solar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E399D3D3-4776-2FBF-A528-F757E8C9B101}"/>
              </a:ext>
            </a:extLst>
          </p:cNvPr>
          <p:cNvSpPr txBox="1"/>
          <p:nvPr/>
        </p:nvSpPr>
        <p:spPr>
          <a:xfrm>
            <a:off x="1193179" y="735971"/>
            <a:ext cx="11198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projeto</a:t>
            </a:r>
            <a:r>
              <a:rPr lang="en-ID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</a:t>
            </a:r>
            <a:r>
              <a:rPr lang="en-ID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igreja</a:t>
            </a:r>
            <a:r>
              <a:rPr lang="en-ID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</a:t>
            </a:r>
            <a:r>
              <a:rPr lang="en-ID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sustentável</a:t>
            </a:r>
            <a:endParaRPr lang="en-ID" sz="4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sterama2001W04-Bold" panose="020B0804020200020000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D181794-F98A-AE80-DA78-E76F0D67B184}"/>
              </a:ext>
            </a:extLst>
          </p:cNvPr>
          <p:cNvSpPr/>
          <p:nvPr/>
        </p:nvSpPr>
        <p:spPr>
          <a:xfrm rot="5400000">
            <a:off x="3214410" y="4501862"/>
            <a:ext cx="5027861" cy="65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 descr="Logotipo&#10;&#10;Descrição gerada automaticamente com confiança baixa">
            <a:extLst>
              <a:ext uri="{FF2B5EF4-FFF2-40B4-BE49-F238E27FC236}">
                <a16:creationId xmlns:a16="http://schemas.microsoft.com/office/drawing/2014/main" id="{0EB8128E-A034-2EE9-C1C9-F7D94FD8A3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6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essoas em pé em frente a água&#10;&#10;Descrição gerada automaticamente com confiança média">
            <a:extLst>
              <a:ext uri="{FF2B5EF4-FFF2-40B4-BE49-F238E27FC236}">
                <a16:creationId xmlns:a16="http://schemas.microsoft.com/office/drawing/2014/main" id="{7EC8B7BF-2A30-98A8-44C8-FF006F93A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D6E59B7-A5E9-E4FE-03BD-30FE04E996B8}"/>
              </a:ext>
            </a:extLst>
          </p:cNvPr>
          <p:cNvSpPr/>
          <p:nvPr/>
        </p:nvSpPr>
        <p:spPr>
          <a:xfrm>
            <a:off x="4895377" y="721096"/>
            <a:ext cx="7376159" cy="548967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32">
            <a:extLst>
              <a:ext uri="{FF2B5EF4-FFF2-40B4-BE49-F238E27FC236}">
                <a16:creationId xmlns:a16="http://schemas.microsoft.com/office/drawing/2014/main" id="{97B5A6E6-CFDF-4278-6BA6-448342A33165}"/>
              </a:ext>
            </a:extLst>
          </p:cNvPr>
          <p:cNvSpPr txBox="1"/>
          <p:nvPr/>
        </p:nvSpPr>
        <p:spPr>
          <a:xfrm>
            <a:off x="6744300" y="2526780"/>
            <a:ext cx="4834642" cy="230832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Construção de 30 novos TEMPLOS em tempo recorde e com custo baixo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79652A6E-2A52-AB61-D13F-6A5ACCE3C18B}"/>
              </a:ext>
            </a:extLst>
          </p:cNvPr>
          <p:cNvSpPr txBox="1"/>
          <p:nvPr/>
        </p:nvSpPr>
        <p:spPr>
          <a:xfrm>
            <a:off x="1405617" y="739664"/>
            <a:ext cx="920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projeto</a:t>
            </a:r>
            <a:r>
              <a:rPr lang="en-ID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</a:t>
            </a:r>
            <a:r>
              <a:rPr lang="en-ID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igreja</a:t>
            </a:r>
            <a:r>
              <a:rPr lang="en-ID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PADRÃO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AA60D77-3F2E-7F54-5274-3E284C4040FD}"/>
              </a:ext>
            </a:extLst>
          </p:cNvPr>
          <p:cNvSpPr/>
          <p:nvPr/>
        </p:nvSpPr>
        <p:spPr>
          <a:xfrm rot="5400000">
            <a:off x="3214410" y="4501862"/>
            <a:ext cx="5027861" cy="65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CE115A12-019E-EF2C-589E-0D00661D4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72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jogo de vídeo game&#10;&#10;Descrição gerada automaticamente com confiança média">
            <a:extLst>
              <a:ext uri="{FF2B5EF4-FFF2-40B4-BE49-F238E27FC236}">
                <a16:creationId xmlns:a16="http://schemas.microsoft.com/office/drawing/2014/main" id="{9E9CCCBE-555B-75E6-8456-9C602114F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D6E59B7-A5E9-E4FE-03BD-30FE04E996B8}"/>
              </a:ext>
            </a:extLst>
          </p:cNvPr>
          <p:cNvSpPr/>
          <p:nvPr/>
        </p:nvSpPr>
        <p:spPr>
          <a:xfrm>
            <a:off x="4895377" y="721096"/>
            <a:ext cx="7376159" cy="548967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32">
            <a:extLst>
              <a:ext uri="{FF2B5EF4-FFF2-40B4-BE49-F238E27FC236}">
                <a16:creationId xmlns:a16="http://schemas.microsoft.com/office/drawing/2014/main" id="{97B5A6E6-CFDF-4278-6BA6-448342A33165}"/>
              </a:ext>
            </a:extLst>
          </p:cNvPr>
          <p:cNvSpPr txBox="1"/>
          <p:nvPr/>
        </p:nvSpPr>
        <p:spPr>
          <a:xfrm>
            <a:off x="6744300" y="3144121"/>
            <a:ext cx="4834642" cy="12003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Reforma de 60 TEMPLOS da </a:t>
            </a:r>
            <a:r>
              <a:rPr lang="pt-BR" sz="36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ACe</a:t>
            </a:r>
            <a:endParaRPr lang="pt-BR" sz="36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AA60D77-3F2E-7F54-5274-3E284C4040FD}"/>
              </a:ext>
            </a:extLst>
          </p:cNvPr>
          <p:cNvSpPr/>
          <p:nvPr/>
        </p:nvSpPr>
        <p:spPr>
          <a:xfrm rot="5400000">
            <a:off x="3214410" y="4501862"/>
            <a:ext cx="5027861" cy="65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CE115A12-019E-EF2C-589E-0D00661D4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11DA57D6-D5C6-0C15-0B6F-DB24DFFC992D}"/>
              </a:ext>
            </a:extLst>
          </p:cNvPr>
          <p:cNvSpPr txBox="1"/>
          <p:nvPr/>
        </p:nvSpPr>
        <p:spPr>
          <a:xfrm>
            <a:off x="1405617" y="739664"/>
            <a:ext cx="920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projeto</a:t>
            </a:r>
            <a:r>
              <a:rPr lang="en-ID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</a:t>
            </a:r>
            <a:r>
              <a:rPr lang="en-ID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igreja</a:t>
            </a:r>
            <a:r>
              <a:rPr lang="en-ID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PADRÃO</a:t>
            </a:r>
          </a:p>
        </p:txBody>
      </p:sp>
    </p:spTree>
    <p:extLst>
      <p:ext uri="{BB962C8B-B14F-4D97-AF65-F5344CB8AC3E}">
        <p14:creationId xmlns:p14="http://schemas.microsoft.com/office/powerpoint/2010/main" val="29392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essoas em pé em frente a água&#10;&#10;Descrição gerada automaticamente com confiança média">
            <a:extLst>
              <a:ext uri="{FF2B5EF4-FFF2-40B4-BE49-F238E27FC236}">
                <a16:creationId xmlns:a16="http://schemas.microsoft.com/office/drawing/2014/main" id="{7EC8B7BF-2A30-98A8-44C8-FF006F93A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D6E59B7-A5E9-E4FE-03BD-30FE04E996B8}"/>
              </a:ext>
            </a:extLst>
          </p:cNvPr>
          <p:cNvSpPr/>
          <p:nvPr/>
        </p:nvSpPr>
        <p:spPr>
          <a:xfrm>
            <a:off x="4895377" y="721096"/>
            <a:ext cx="7376159" cy="548967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32">
            <a:extLst>
              <a:ext uri="{FF2B5EF4-FFF2-40B4-BE49-F238E27FC236}">
                <a16:creationId xmlns:a16="http://schemas.microsoft.com/office/drawing/2014/main" id="{97B5A6E6-CFDF-4278-6BA6-448342A33165}"/>
              </a:ext>
            </a:extLst>
          </p:cNvPr>
          <p:cNvSpPr txBox="1"/>
          <p:nvPr/>
        </p:nvSpPr>
        <p:spPr>
          <a:xfrm>
            <a:off x="6744300" y="3080778"/>
            <a:ext cx="4834642" cy="175432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Finalização de 60 TEMPLOS com forte parceria da </a:t>
            </a:r>
            <a:r>
              <a:rPr lang="pt-BR" sz="36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ACe</a:t>
            </a:r>
            <a:endParaRPr lang="pt-BR" sz="36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AA60D77-3F2E-7F54-5274-3E284C4040FD}"/>
              </a:ext>
            </a:extLst>
          </p:cNvPr>
          <p:cNvSpPr/>
          <p:nvPr/>
        </p:nvSpPr>
        <p:spPr>
          <a:xfrm rot="5400000">
            <a:off x="3214410" y="4501862"/>
            <a:ext cx="5027861" cy="65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CE115A12-019E-EF2C-589E-0D00661D4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B80DC338-3B4D-04CB-0F81-C03C676A794A}"/>
              </a:ext>
            </a:extLst>
          </p:cNvPr>
          <p:cNvSpPr txBox="1"/>
          <p:nvPr/>
        </p:nvSpPr>
        <p:spPr>
          <a:xfrm>
            <a:off x="1405617" y="739664"/>
            <a:ext cx="920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projeto</a:t>
            </a:r>
            <a:r>
              <a:rPr lang="en-ID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</a:t>
            </a:r>
            <a:r>
              <a:rPr lang="en-ID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igreja</a:t>
            </a:r>
            <a:r>
              <a:rPr lang="en-ID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PADRÃO</a:t>
            </a:r>
          </a:p>
        </p:txBody>
      </p:sp>
    </p:spTree>
    <p:extLst>
      <p:ext uri="{BB962C8B-B14F-4D97-AF65-F5344CB8AC3E}">
        <p14:creationId xmlns:p14="http://schemas.microsoft.com/office/powerpoint/2010/main" val="230312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homem, avião, cachorro, água&#10;&#10;Descrição gerada automaticamente">
            <a:extLst>
              <a:ext uri="{FF2B5EF4-FFF2-40B4-BE49-F238E27FC236}">
                <a16:creationId xmlns:a16="http://schemas.microsoft.com/office/drawing/2014/main" id="{4B8ACF6D-15D8-2D6B-04B0-82835D581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5E7D941A-1EDD-BE5C-67FF-42C8DCA43403}"/>
              </a:ext>
            </a:extLst>
          </p:cNvPr>
          <p:cNvSpPr/>
          <p:nvPr/>
        </p:nvSpPr>
        <p:spPr>
          <a:xfrm>
            <a:off x="3478218" y="2529836"/>
            <a:ext cx="7396222" cy="4125576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extBox 18"/>
          <p:cNvSpPr txBox="1"/>
          <p:nvPr/>
        </p:nvSpPr>
        <p:spPr>
          <a:xfrm>
            <a:off x="4143197" y="3382584"/>
            <a:ext cx="6066263" cy="2211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t-BR" sz="36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Investimento em 200 salas de departamentos na </a:t>
            </a:r>
            <a:r>
              <a:rPr lang="pt-BR" sz="36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ACe</a:t>
            </a:r>
            <a:endParaRPr lang="pt-BR" sz="36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0D28F1CB-BE81-ED02-6F61-7E8FD7153FCC}"/>
              </a:ext>
            </a:extLst>
          </p:cNvPr>
          <p:cNvSpPr/>
          <p:nvPr/>
        </p:nvSpPr>
        <p:spPr>
          <a:xfrm>
            <a:off x="4388838" y="2241704"/>
            <a:ext cx="3414324" cy="615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1380FCC-94B9-6449-44FE-7BBB3CFFE22E}"/>
              </a:ext>
            </a:extLst>
          </p:cNvPr>
          <p:cNvSpPr txBox="1"/>
          <p:nvPr/>
        </p:nvSpPr>
        <p:spPr>
          <a:xfrm>
            <a:off x="4324296" y="4119"/>
            <a:ext cx="7396222" cy="211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4000" b="1" dirty="0">
                <a:solidFill>
                  <a:srgbClr val="203864"/>
                </a:solidFill>
                <a:latin typeface="Posterama2001W04-Black" panose="020B0A04020200020000" pitchFamily="34" charset="0"/>
                <a:cs typeface="Posterama" panose="020B0502040204020203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lack" panose="020B0A04020200020000" pitchFamily="34" charset="0"/>
                <a:cs typeface="Posterama" panose="020B0502040204020203" pitchFamily="34" charset="0"/>
              </a:rPr>
              <a:t>projeto</a:t>
            </a:r>
          </a:p>
          <a:p>
            <a:pPr>
              <a:lnSpc>
                <a:spcPct val="90000"/>
              </a:lnSpc>
            </a:pPr>
            <a:r>
              <a:rPr lang="pt-BR" sz="6600" b="1" dirty="0">
                <a:solidFill>
                  <a:srgbClr val="203864"/>
                </a:solidFill>
                <a:latin typeface="Posterama2001W04-Black" panose="020B0A04020200020000" pitchFamily="34" charset="0"/>
                <a:cs typeface="Posterama" panose="020B0502040204020203" pitchFamily="34" charset="0"/>
              </a:rPr>
              <a:t>Salas </a:t>
            </a:r>
            <a:r>
              <a:rPr lang="pt-BR" sz="6600" b="1" dirty="0" err="1">
                <a:solidFill>
                  <a:srgbClr val="203864"/>
                </a:solidFill>
                <a:latin typeface="Posterama2001W04-Black" panose="020B0A04020200020000" pitchFamily="34" charset="0"/>
                <a:cs typeface="Posterama" panose="020B0502040204020203" pitchFamily="34" charset="0"/>
              </a:rPr>
              <a:t>dptos</a:t>
            </a:r>
            <a:endParaRPr lang="pt-BR" sz="3200" b="1" dirty="0">
              <a:solidFill>
                <a:srgbClr val="203864"/>
              </a:solidFill>
              <a:latin typeface="Posterama2001W04-Black" panose="020B0A04020200020000" pitchFamily="34" charset="0"/>
              <a:cs typeface="Posterama" panose="020B0502040204020203" pitchFamily="34" charset="0"/>
            </a:endParaRPr>
          </a:p>
        </p:txBody>
      </p:sp>
      <p:pic>
        <p:nvPicPr>
          <p:cNvPr id="24" name="Imagem 23" descr="Logotipo&#10;&#10;Descrição gerada automaticamente com confiança baixa">
            <a:extLst>
              <a:ext uri="{FF2B5EF4-FFF2-40B4-BE49-F238E27FC236}">
                <a16:creationId xmlns:a16="http://schemas.microsoft.com/office/drawing/2014/main" id="{7ED03501-2C78-E3DC-BA94-6334156B7F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09" y="338926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11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Homem com camiseta azul&#10;&#10;Descrição gerada automaticamente">
            <a:extLst>
              <a:ext uri="{FF2B5EF4-FFF2-40B4-BE49-F238E27FC236}">
                <a16:creationId xmlns:a16="http://schemas.microsoft.com/office/drawing/2014/main" id="{37FBCDE7-C251-6F27-84F7-AB7F6DB6D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E53E3AF7-5F2A-CAD5-7151-865BB84A4DFB}"/>
              </a:ext>
            </a:extLst>
          </p:cNvPr>
          <p:cNvSpPr/>
          <p:nvPr/>
        </p:nvSpPr>
        <p:spPr>
          <a:xfrm>
            <a:off x="0" y="2720051"/>
            <a:ext cx="7581418" cy="3449255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predio7">
            <a:extLst>
              <a:ext uri="{FF2B5EF4-FFF2-40B4-BE49-F238E27FC236}">
                <a16:creationId xmlns:a16="http://schemas.microsoft.com/office/drawing/2014/main" id="{4CBD43E0-0477-F960-066D-7C5E4AAEA1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0164" y="5168900"/>
            <a:ext cx="1631436" cy="1689100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90E4F6B7-8A7B-4087-7D30-7688126D89B4}"/>
              </a:ext>
            </a:extLst>
          </p:cNvPr>
          <p:cNvSpPr/>
          <p:nvPr/>
        </p:nvSpPr>
        <p:spPr>
          <a:xfrm>
            <a:off x="914741" y="479950"/>
            <a:ext cx="1415490" cy="233510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66413405-B01C-A0A4-F084-13CDE188524E}"/>
              </a:ext>
            </a:extLst>
          </p:cNvPr>
          <p:cNvSpPr txBox="1"/>
          <p:nvPr/>
        </p:nvSpPr>
        <p:spPr>
          <a:xfrm>
            <a:off x="1007167" y="892173"/>
            <a:ext cx="62210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8800" b="1" dirty="0" err="1">
                <a:solidFill>
                  <a:srgbClr val="082B6F"/>
                </a:solidFill>
                <a:latin typeface="Posterama2001W04-Bold" panose="020B0804020200020000" pitchFamily="34" charset="0"/>
              </a:rPr>
              <a:t>eDUCA</a:t>
            </a:r>
            <a:r>
              <a:rPr lang="en-ID" sz="8800" b="1" dirty="0">
                <a:solidFill>
                  <a:srgbClr val="082B6F"/>
                </a:solidFill>
                <a:latin typeface="Posterama2001W04-Bold" panose="020B0804020200020000" pitchFamily="34" charset="0"/>
              </a:rPr>
              <a:t> +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81E6F43C-CC1F-1A9D-053B-6F5830F714A4}"/>
              </a:ext>
            </a:extLst>
          </p:cNvPr>
          <p:cNvSpPr txBox="1"/>
          <p:nvPr/>
        </p:nvSpPr>
        <p:spPr>
          <a:xfrm>
            <a:off x="1551179" y="501150"/>
            <a:ext cx="5133041" cy="661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D" sz="28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PROJETO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352E4E2-65BD-D2A0-E803-6E1AA99D4619}"/>
              </a:ext>
            </a:extLst>
          </p:cNvPr>
          <p:cNvSpPr/>
          <p:nvPr/>
        </p:nvSpPr>
        <p:spPr>
          <a:xfrm>
            <a:off x="1580123" y="2338723"/>
            <a:ext cx="3310188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 descr="Logotipo&#10;&#10;Descrição gerada automaticamente com confiança baixa">
            <a:extLst>
              <a:ext uri="{FF2B5EF4-FFF2-40B4-BE49-F238E27FC236}">
                <a16:creationId xmlns:a16="http://schemas.microsoft.com/office/drawing/2014/main" id="{6FE9E318-4021-2BD5-8803-FE680B1603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821" y="332002"/>
            <a:ext cx="1112426" cy="560171"/>
          </a:xfrm>
          <a:prstGeom prst="rect">
            <a:avLst/>
          </a:prstGeom>
        </p:spPr>
      </p:pic>
      <p:sp>
        <p:nvSpPr>
          <p:cNvPr id="2" name="TextBox 32">
            <a:extLst>
              <a:ext uri="{FF2B5EF4-FFF2-40B4-BE49-F238E27FC236}">
                <a16:creationId xmlns:a16="http://schemas.microsoft.com/office/drawing/2014/main" id="{8587CE64-764F-4A5B-D59C-DDB0FF3E6A1B}"/>
              </a:ext>
            </a:extLst>
          </p:cNvPr>
          <p:cNvSpPr txBox="1"/>
          <p:nvPr/>
        </p:nvSpPr>
        <p:spPr>
          <a:xfrm>
            <a:off x="1261358" y="3844513"/>
            <a:ext cx="4834642" cy="12003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Abertura de 4 </a:t>
            </a:r>
          </a:p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Escolas no Ceará</a:t>
            </a:r>
          </a:p>
        </p:txBody>
      </p:sp>
    </p:spTree>
    <p:extLst>
      <p:ext uri="{BB962C8B-B14F-4D97-AF65-F5344CB8AC3E}">
        <p14:creationId xmlns:p14="http://schemas.microsoft.com/office/powerpoint/2010/main" val="24223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7 -1.85185E-6 L 0.13385 0.35834 " pathEditMode="relative" rAng="0" ptsTypes="AA">
                                      <p:cBhvr>
                                        <p:cTn id="9" dur="12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93" y="1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27DB01-F955-49BA-9D5B-1D644DD82603}">
  <ds:schemaRefs>
    <ds:schemaRef ds:uri="http://schemas.microsoft.com/office/2006/metadata/properties"/>
    <ds:schemaRef ds:uri="http://schemas.microsoft.com/office/infopath/2007/PartnerControls"/>
    <ds:schemaRef ds:uri="426f1649-3b29-4e66-9f61-c7959d777f10"/>
    <ds:schemaRef ds:uri="4c625547-d3e8-4d4f-ba75-2cf210febfa6"/>
  </ds:schemaRefs>
</ds:datastoreItem>
</file>

<file path=customXml/itemProps2.xml><?xml version="1.0" encoding="utf-8"?>
<ds:datastoreItem xmlns:ds="http://schemas.openxmlformats.org/officeDocument/2006/customXml" ds:itemID="{B809CF92-9E98-4BB6-B033-0F4083AFE8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35EDBC-47A4-4EEE-8DB7-1F792D2C90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6f1649-3b29-4e66-9f61-c7959d777f10"/>
    <ds:schemaRef ds:uri="4c625547-d3e8-4d4f-ba75-2cf210feb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6231</TotalTime>
  <Words>113</Words>
  <Application>Microsoft Office PowerPoint</Application>
  <PresentationFormat>Widescreen</PresentationFormat>
  <Paragraphs>32</Paragraphs>
  <Slides>9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8" baseType="lpstr">
      <vt:lpstr>Posterama2001W04-Regular</vt:lpstr>
      <vt:lpstr>Calibri</vt:lpstr>
      <vt:lpstr>Posterama2001W04-Bold</vt:lpstr>
      <vt:lpstr>Poppins</vt:lpstr>
      <vt:lpstr>Aharoni</vt:lpstr>
      <vt:lpstr>Calibri Light</vt:lpstr>
      <vt:lpstr>Arial</vt:lpstr>
      <vt:lpstr>Posterama2001W04-Black</vt:lpstr>
      <vt:lpstr>Tema do Office</vt:lpstr>
      <vt:lpstr>Apresentação do PowerPoint</vt:lpstr>
      <vt:lpstr>Apresentação do PowerPoint</vt:lpstr>
      <vt:lpstr>Expansão Patrimonial - Igrejas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USEB - AMC - Runi Laurett</dc:creator>
  <cp:lastModifiedBy>UNeB - ACe - Nino Souza</cp:lastModifiedBy>
  <cp:revision>36</cp:revision>
  <dcterms:created xsi:type="dcterms:W3CDTF">2023-01-31T15:54:53Z</dcterms:created>
  <dcterms:modified xsi:type="dcterms:W3CDTF">2025-06-14T22:51:22Z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  <property fmtid="{D5CDD505-2E9C-101B-9397-08002B2CF9AE}" pid="3" name="MediaServiceImageTags">
    <vt:lpwstr/>
  </property>
</Properties>
</file>