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4546" r:id="rId5"/>
    <p:sldId id="256" r:id="rId6"/>
    <p:sldId id="4561" r:id="rId7"/>
    <p:sldId id="619" r:id="rId8"/>
    <p:sldId id="620" r:id="rId9"/>
    <p:sldId id="615" r:id="rId10"/>
    <p:sldId id="625" r:id="rId11"/>
    <p:sldId id="623" r:id="rId12"/>
    <p:sldId id="4562" r:id="rId13"/>
    <p:sldId id="610" r:id="rId14"/>
    <p:sldId id="604" r:id="rId15"/>
    <p:sldId id="611" r:id="rId16"/>
    <p:sldId id="612" r:id="rId17"/>
    <p:sldId id="613" r:id="rId18"/>
    <p:sldId id="614" r:id="rId19"/>
    <p:sldId id="616" r:id="rId20"/>
    <p:sldId id="617" r:id="rId21"/>
    <p:sldId id="607" r:id="rId22"/>
    <p:sldId id="608" r:id="rId23"/>
    <p:sldId id="609" r:id="rId24"/>
    <p:sldId id="618" r:id="rId25"/>
    <p:sldId id="4563" r:id="rId26"/>
    <p:sldId id="584" r:id="rId27"/>
    <p:sldId id="624" r:id="rId28"/>
    <p:sldId id="587" r:id="rId29"/>
    <p:sldId id="588" r:id="rId30"/>
    <p:sldId id="589" r:id="rId31"/>
    <p:sldId id="591" r:id="rId32"/>
    <p:sldId id="4565" r:id="rId33"/>
    <p:sldId id="4570" r:id="rId34"/>
    <p:sldId id="4571" r:id="rId35"/>
    <p:sldId id="600" r:id="rId36"/>
    <p:sldId id="605" r:id="rId37"/>
    <p:sldId id="599" r:id="rId38"/>
    <p:sldId id="601" r:id="rId39"/>
    <p:sldId id="602" r:id="rId40"/>
    <p:sldId id="603" r:id="rId41"/>
    <p:sldId id="606" r:id="rId42"/>
    <p:sldId id="4564" r:id="rId43"/>
    <p:sldId id="592" r:id="rId44"/>
    <p:sldId id="593" r:id="rId45"/>
    <p:sldId id="594" r:id="rId46"/>
    <p:sldId id="595" r:id="rId47"/>
    <p:sldId id="596" r:id="rId48"/>
    <p:sldId id="597" r:id="rId49"/>
    <p:sldId id="4566" r:id="rId50"/>
    <p:sldId id="585" r:id="rId51"/>
    <p:sldId id="590" r:id="rId52"/>
    <p:sldId id="598" r:id="rId53"/>
    <p:sldId id="4567" r:id="rId54"/>
    <p:sldId id="622" r:id="rId55"/>
    <p:sldId id="586" r:id="rId56"/>
    <p:sldId id="621" r:id="rId57"/>
    <p:sldId id="627" r:id="rId58"/>
    <p:sldId id="4554" r:id="rId5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B - ACe - Nino Souza" userId="982b93db-6bfc-4f69-8333-b06501c61176" providerId="ADAL" clId="{84C6FD6A-C79E-4146-B2E1-E1B0A76EC7CF}"/>
    <pc:docChg chg="undo custSel modSld">
      <pc:chgData name="UNeB - ACe - Nino Souza" userId="982b93db-6bfc-4f69-8333-b06501c61176" providerId="ADAL" clId="{84C6FD6A-C79E-4146-B2E1-E1B0A76EC7CF}" dt="2025-06-14T22:49:04.060" v="4" actId="478"/>
      <pc:docMkLst>
        <pc:docMk/>
      </pc:docMkLst>
      <pc:sldChg chg="addSp delSp mod">
        <pc:chgData name="UNeB - ACe - Nino Souza" userId="982b93db-6bfc-4f69-8333-b06501c61176" providerId="ADAL" clId="{84C6FD6A-C79E-4146-B2E1-E1B0A76EC7CF}" dt="2025-06-14T22:49:04.060" v="4" actId="478"/>
        <pc:sldMkLst>
          <pc:docMk/>
          <pc:sldMk cId="2150546213" sldId="620"/>
        </pc:sldMkLst>
        <pc:spChg chg="del">
          <ac:chgData name="UNeB - ACe - Nino Souza" userId="982b93db-6bfc-4f69-8333-b06501c61176" providerId="ADAL" clId="{84C6FD6A-C79E-4146-B2E1-E1B0A76EC7CF}" dt="2025-06-14T22:48:58.496" v="2" actId="478"/>
          <ac:spMkLst>
            <pc:docMk/>
            <pc:sldMk cId="2150546213" sldId="620"/>
            <ac:spMk id="5" creationId="{83830D42-F4AF-C204-0F11-32DF789D7F96}"/>
          </ac:spMkLst>
        </pc:spChg>
        <pc:picChg chg="add del">
          <ac:chgData name="UNeB - ACe - Nino Souza" userId="982b93db-6bfc-4f69-8333-b06501c61176" providerId="ADAL" clId="{84C6FD6A-C79E-4146-B2E1-E1B0A76EC7CF}" dt="2025-06-14T22:49:01.486" v="3" actId="478"/>
          <ac:picMkLst>
            <pc:docMk/>
            <pc:sldMk cId="2150546213" sldId="620"/>
            <ac:picMk id="3" creationId="{4421BBCC-3710-454A-EB07-F3400181111B}"/>
          </ac:picMkLst>
        </pc:picChg>
        <pc:picChg chg="del">
          <ac:chgData name="UNeB - ACe - Nino Souza" userId="982b93db-6bfc-4f69-8333-b06501c61176" providerId="ADAL" clId="{84C6FD6A-C79E-4146-B2E1-E1B0A76EC7CF}" dt="2025-06-14T22:49:04.060" v="4" actId="478"/>
          <ac:picMkLst>
            <pc:docMk/>
            <pc:sldMk cId="2150546213" sldId="620"/>
            <ac:picMk id="4" creationId="{66F065DF-21C8-BC58-F294-AABEF26758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AAA64-3FB3-34DF-1B0C-7D1BB4E4B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BD7E54-09A9-5C4E-619C-B03CF71B2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EE85FC-6860-44FC-B4E3-4529183E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93469B-2AD2-40A8-C31F-4B31EC78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E84D99-6E5A-BA73-6D43-A2AA80BFA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86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BB3D8-D79E-3993-7208-6ABD3808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80D549-C26B-05A5-D874-EC44A5664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87336C-DF00-CE3A-8893-60E4BBC1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C118A-A0CE-9190-CFA3-246E041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50E94E-F9E1-59EA-1B3C-17215884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3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747DB-B49E-9A8D-4EC6-003E7BD41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A4A2F0-F743-B349-AB6B-08EC78355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B18FA0-91FA-CED0-5E6C-3E1A522CD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28E7FB-BB57-284E-6FDB-C206C2A48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858751-B25C-E5EF-E18A-703A05B3B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24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F3FD3-E9B0-4D1F-9C43-0B3B1F1AC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3E1FF7-90F9-624C-84AA-CC4A53D06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9BD49D-B342-1699-74C9-A74B6050E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AF6378-2096-D972-5EC2-8574C7532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5E1319-AF1F-644C-BE43-BD729331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9194B6-A622-7840-C601-FBCF75DFF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23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11CD8-6E36-FB48-F314-9603108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F326CC-9C48-3C6B-7793-31F5CF81C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065EBC-40F6-0097-0D95-4FED4BAC0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EE12165-D5CE-5F5F-4FD0-945A87C596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25AF046-7926-A993-0AD8-68ABD00C0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20F9EC-2DD6-100A-9553-0FE4EEA8C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742C875-4D8C-357E-85DC-22AFF9F72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01ADF53-1BA7-AB1D-FDFC-781D63C8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41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3F618-34A8-BB84-E104-CA12ACE2B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82A03F-E227-9593-1B35-67629B98F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0314C9-4F9C-4917-5A71-E11D5A1E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D8AAD1-9FCD-8DF5-45F7-DEC978444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730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95B7939-96A7-2429-E5C5-1BB62C6E5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F6F5B2-6C2D-BB2D-82A9-9A1E8208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17FF1D1-AA79-BE47-9B0E-DAEE053B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14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35EF6-6E56-86F2-2A46-9A3DBE59C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6F7A8A-C035-38C7-B4A7-1A64A6854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C41909-A72F-C7FF-6574-718A56993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8FB733-8EC6-39D8-114C-BCAD6ABB3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038E65-3219-723F-8157-376A97A8E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51A3572-6E3D-3154-17DB-592A5D2D6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681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49C4F-DD2B-27E0-2248-6AD43E615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A28F79-A240-EF9D-A6A5-2BC41C5CC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836A50-6578-60E6-772A-BF186E946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21D5D6-081D-3022-F5F9-115B0929F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0C6FB3-B696-4275-FE39-997E57D1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C9B8B1-164F-8162-9617-05942CE8E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13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B5AEF-7052-DB5A-CA0F-BEF68293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237AC88-5603-9CA6-D9C2-58419C5E5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DCAE42-6212-F247-7576-992946C2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4634EA-6518-4CF0-7D3A-28FC234A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F127A9-D39F-5256-A263-81A5A3D87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437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AF66C9-0BBE-0FD4-FBA2-2BDD3D81D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72BEC8-D266-E10B-18A2-08AF1D213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A6ACAF-5ADB-8F29-1720-FAFFEEF0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897585-3460-81FB-2FA4-FEFC3EC8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B14CC7-0997-141B-5F5F-14F24075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204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5362" y="692696"/>
            <a:ext cx="11512791" cy="5472608"/>
          </a:xfrm>
          <a:prstGeom prst="rect">
            <a:avLst/>
          </a:prstGeom>
          <a:solidFill>
            <a:schemeClr val="tx1">
              <a:alpha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80809F7-38A9-8414-554B-AFC0F984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69B303-26BA-4C99-C898-70C25634A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286419-B286-32FD-7C4D-FD55BA373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79CF-A8AC-124C-8CEE-99AA44D94DD4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F60D02-6663-B72F-7382-79BD24F6A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190CF9-A021-83DA-AB5C-C8E80D586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0CB2-B546-6D4D-B70C-4AAAF968E4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206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E522D-9E5A-3F89-D21E-B72D96D9C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éu azul com nuvens&#10;&#10;Descrição gerada automaticamente">
            <a:extLst>
              <a:ext uri="{FF2B5EF4-FFF2-40B4-BE49-F238E27FC236}">
                <a16:creationId xmlns:a16="http://schemas.microsoft.com/office/drawing/2014/main" id="{D1A2ACE6-9A8F-CEFB-15BA-1F02B3720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m 3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39CBFDE6-D725-9A70-63F2-EC7BC2954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010"/>
            <a:ext cx="7161217" cy="6472989"/>
          </a:xfrm>
          <a:prstGeom prst="rect">
            <a:avLst/>
          </a:prstGeom>
        </p:spPr>
      </p:pic>
      <p:pic>
        <p:nvPicPr>
          <p:cNvPr id="8" name="Imagem 7" descr="Uma imagem contendo garrafa, placa, caminhão, comida&#10;&#10;Descrição gerada automaticamente">
            <a:extLst>
              <a:ext uri="{FF2B5EF4-FFF2-40B4-BE49-F238E27FC236}">
                <a16:creationId xmlns:a16="http://schemas.microsoft.com/office/drawing/2014/main" id="{1A17F1F5-2A85-4680-0F3E-414143FE2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996" y="1057497"/>
            <a:ext cx="3513468" cy="326785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5CEFA3F-7F57-2C2F-AF37-8EB9B42E7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41" y="4694132"/>
            <a:ext cx="1886171" cy="94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LOOP] ACELERA CEARÁ FINAL.mp4">
            <a:hlinkClick r:id="" action="ppaction://media"/>
            <a:extLst>
              <a:ext uri="{FF2B5EF4-FFF2-40B4-BE49-F238E27FC236}">
                <a16:creationId xmlns:a16="http://schemas.microsoft.com/office/drawing/2014/main" id="{41454C89-C5BE-EC47-0BB2-5000FBA820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9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8000" b="1" dirty="0">
                <a:solidFill>
                  <a:schemeClr val="bg1"/>
                </a:solidFill>
                <a:latin typeface="Posterama2001W04-Bold" panose="020B0804020200020000" pitchFamily="34" charset="0"/>
              </a:rPr>
              <a:t>Entrada</a:t>
            </a:r>
            <a:r>
              <a:rPr lang="en-ID" sz="80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CATRE - CE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5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trada com casa ao fundo&#10;&#10;Descrição gerada automaticamente">
            <a:extLst>
              <a:ext uri="{FF2B5EF4-FFF2-40B4-BE49-F238E27FC236}">
                <a16:creationId xmlns:a16="http://schemas.microsoft.com/office/drawing/2014/main" id="{6BBE08E2-8A1D-3199-12A7-0C03E1824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95A2382-45FB-B72B-1238-78156F1AAA8C}"/>
              </a:ext>
            </a:extLst>
          </p:cNvPr>
          <p:cNvSpPr txBox="1"/>
          <p:nvPr/>
        </p:nvSpPr>
        <p:spPr>
          <a:xfrm>
            <a:off x="293841" y="166945"/>
            <a:ext cx="5360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PÓRTICO ENTRADA – CATRE CE</a:t>
            </a:r>
          </a:p>
        </p:txBody>
      </p:sp>
    </p:spTree>
    <p:extLst>
      <p:ext uri="{BB962C8B-B14F-4D97-AF65-F5344CB8AC3E}">
        <p14:creationId xmlns:p14="http://schemas.microsoft.com/office/powerpoint/2010/main" val="100934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Rua com carros estacionados&#10;&#10;Descrição gerada automaticamente com confiança média">
            <a:extLst>
              <a:ext uri="{FF2B5EF4-FFF2-40B4-BE49-F238E27FC236}">
                <a16:creationId xmlns:a16="http://schemas.microsoft.com/office/drawing/2014/main" id="{82B2132A-4A82-D1C7-2E0F-FC47BF6AB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4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essoas em uma praia&#10;&#10;Descrição gerada automaticamente com confiança média">
            <a:extLst>
              <a:ext uri="{FF2B5EF4-FFF2-40B4-BE49-F238E27FC236}">
                <a16:creationId xmlns:a16="http://schemas.microsoft.com/office/drawing/2014/main" id="{E3F6A8D6-5478-CB27-6E0E-78DBB2716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E32779-96FF-2F13-846F-AEF322265130}"/>
              </a:ext>
            </a:extLst>
          </p:cNvPr>
          <p:cNvSpPr txBox="1"/>
          <p:nvPr/>
        </p:nvSpPr>
        <p:spPr>
          <a:xfrm>
            <a:off x="293841" y="166945"/>
            <a:ext cx="3886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RECEPÇÃO – CATRE CE</a:t>
            </a:r>
          </a:p>
        </p:txBody>
      </p:sp>
    </p:spTree>
    <p:extLst>
      <p:ext uri="{BB962C8B-B14F-4D97-AF65-F5344CB8AC3E}">
        <p14:creationId xmlns:p14="http://schemas.microsoft.com/office/powerpoint/2010/main" val="320748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la de computador com janela de vidro&#10;&#10;Descrição gerada automaticamente com confiança média">
            <a:extLst>
              <a:ext uri="{FF2B5EF4-FFF2-40B4-BE49-F238E27FC236}">
                <a16:creationId xmlns:a16="http://schemas.microsoft.com/office/drawing/2014/main" id="{BA70E0E1-73FA-8F84-A393-2AB4330F6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CA97441-EAE0-CBB6-3CCE-379D298389AE}"/>
              </a:ext>
            </a:extLst>
          </p:cNvPr>
          <p:cNvSpPr txBox="1"/>
          <p:nvPr/>
        </p:nvSpPr>
        <p:spPr>
          <a:xfrm>
            <a:off x="293841" y="166945"/>
            <a:ext cx="3886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RECEPÇÃO – CATRE CE</a:t>
            </a:r>
          </a:p>
        </p:txBody>
      </p:sp>
    </p:spTree>
    <p:extLst>
      <p:ext uri="{BB962C8B-B14F-4D97-AF65-F5344CB8AC3E}">
        <p14:creationId xmlns:p14="http://schemas.microsoft.com/office/powerpoint/2010/main" val="264406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Vista de uma rua&#10;&#10;Descrição gerada automaticamente">
            <a:extLst>
              <a:ext uri="{FF2B5EF4-FFF2-40B4-BE49-F238E27FC236}">
                <a16:creationId xmlns:a16="http://schemas.microsoft.com/office/drawing/2014/main" id="{1ACA2C1C-7454-7ED8-57F0-DDABFED6C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A4AD51D-A112-5272-A9BC-8291136B1356}"/>
              </a:ext>
            </a:extLst>
          </p:cNvPr>
          <p:cNvSpPr txBox="1"/>
          <p:nvPr/>
        </p:nvSpPr>
        <p:spPr>
          <a:xfrm>
            <a:off x="293841" y="166945"/>
            <a:ext cx="5304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AVENIDA CENTRAL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42271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8000" b="1" dirty="0">
                <a:solidFill>
                  <a:schemeClr val="bg1"/>
                </a:solidFill>
                <a:latin typeface="Posterama2001W04-Bold" panose="020B0804020200020000" pitchFamily="34" charset="0"/>
              </a:rPr>
              <a:t>Parque</a:t>
            </a:r>
            <a:r>
              <a:rPr lang="en-ID" sz="80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DINOSSAURO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9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agem de jogo de vídeo game&#10;&#10;Descrição gerada automaticamente com confiança baixa">
            <a:extLst>
              <a:ext uri="{FF2B5EF4-FFF2-40B4-BE49-F238E27FC236}">
                <a16:creationId xmlns:a16="http://schemas.microsoft.com/office/drawing/2014/main" id="{D24415A4-9021-B13D-8162-0BE753D55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CEBF01F-9092-7E24-F997-615DFF007754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5030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difício de tijolos&#10;&#10;Descrição gerada automaticamente com confiança média">
            <a:extLst>
              <a:ext uri="{FF2B5EF4-FFF2-40B4-BE49-F238E27FC236}">
                <a16:creationId xmlns:a16="http://schemas.microsoft.com/office/drawing/2014/main" id="{2A6B3772-5517-3FAE-4665-BE673FD7D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2688CA1-0F80-9EB5-E25F-79E86B96C66F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15386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omem pulando com skate&#10;&#10;Descrição gerada automaticamente com confiança média">
            <a:extLst>
              <a:ext uri="{FF2B5EF4-FFF2-40B4-BE49-F238E27FC236}">
                <a16:creationId xmlns:a16="http://schemas.microsoft.com/office/drawing/2014/main" id="{744D9A54-A274-C20A-5664-205E2466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590A1D-5967-6DBB-E8FA-64698F3D3BE9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2596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Árvore de natal&#10;&#10;Descrição gerada automaticamente com confiança média">
            <a:extLst>
              <a:ext uri="{FF2B5EF4-FFF2-40B4-BE49-F238E27FC236}">
                <a16:creationId xmlns:a16="http://schemas.microsoft.com/office/drawing/2014/main" id="{A6DAE129-5187-D7A0-C342-D67D55B73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D9C85E2-EF09-1C4B-22B8-C46CF4E87084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489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animal, grama, em pé&#10;&#10;Descrição gerada automaticamente">
            <a:extLst>
              <a:ext uri="{FF2B5EF4-FFF2-40B4-BE49-F238E27FC236}">
                <a16:creationId xmlns:a16="http://schemas.microsoft.com/office/drawing/2014/main" id="{0900BCFF-766F-5888-D251-E033040AA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FD763B3-4F1B-EEE3-C23F-A81E3CF17B18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6360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agem editada de golfe&#10;&#10;Descrição gerada automaticamente">
            <a:extLst>
              <a:ext uri="{FF2B5EF4-FFF2-40B4-BE49-F238E27FC236}">
                <a16:creationId xmlns:a16="http://schemas.microsoft.com/office/drawing/2014/main" id="{D04CD839-374A-EBC0-F2D9-D46C4BC2D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1D4C9A-7ED8-9CE4-539F-574EFAE20317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16677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Árvore de natal&#10;&#10;Descrição gerada automaticamente com confiança média">
            <a:extLst>
              <a:ext uri="{FF2B5EF4-FFF2-40B4-BE49-F238E27FC236}">
                <a16:creationId xmlns:a16="http://schemas.microsoft.com/office/drawing/2014/main" id="{CAE23457-B673-2159-CE1C-B433575B4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E98D265-1F94-5744-13D2-EB0D91F9C98B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6465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omem andando ao lado de uma árvore&#10;&#10;Descrição gerada automaticamente com confiança média">
            <a:extLst>
              <a:ext uri="{FF2B5EF4-FFF2-40B4-BE49-F238E27FC236}">
                <a16:creationId xmlns:a16="http://schemas.microsoft.com/office/drawing/2014/main" id="{FA80F7F5-7775-2B62-AFB2-885670CF7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61884D-F3E4-40E9-C435-A305D1B9DD1A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202226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lefante em pé sobre gramado&#10;&#10;Descrição gerada automaticamente">
            <a:extLst>
              <a:ext uri="{FF2B5EF4-FFF2-40B4-BE49-F238E27FC236}">
                <a16:creationId xmlns:a16="http://schemas.microsoft.com/office/drawing/2014/main" id="{16A5AE4B-53DE-8F02-4A92-1C63E891B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32E7FAE-D46A-3225-4C4F-5AF320198542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142359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ma, estrada, andando&#10;&#10;Descrição gerada automaticamente">
            <a:extLst>
              <a:ext uri="{FF2B5EF4-FFF2-40B4-BE49-F238E27FC236}">
                <a16:creationId xmlns:a16="http://schemas.microsoft.com/office/drawing/2014/main" id="{9328D550-8009-48D0-30BC-8C8246489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DB90032-9C9D-692D-06E6-3AA4099425AC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95735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éptil em parque&#10;&#10;Descrição gerada automaticamente com confiança média">
            <a:extLst>
              <a:ext uri="{FF2B5EF4-FFF2-40B4-BE49-F238E27FC236}">
                <a16:creationId xmlns:a16="http://schemas.microsoft.com/office/drawing/2014/main" id="{D215DAC8-8C75-56F0-444B-1B3E6AD98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D92221-B3D2-6599-AC36-D85E8416EA21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276870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ma, em pé, mulher&#10;&#10;Descrição gerada automaticamente">
            <a:extLst>
              <a:ext uri="{FF2B5EF4-FFF2-40B4-BE49-F238E27FC236}">
                <a16:creationId xmlns:a16="http://schemas.microsoft.com/office/drawing/2014/main" id="{DB8C7596-F0A0-F0A4-0451-3C6C4EF91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725D10-16A8-9FD6-DC44-77D798263C64}"/>
              </a:ext>
            </a:extLst>
          </p:cNvPr>
          <p:cNvSpPr txBox="1"/>
          <p:nvPr/>
        </p:nvSpPr>
        <p:spPr>
          <a:xfrm>
            <a:off x="293841" y="166945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DINO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5393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72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Dormitórios</a:t>
            </a:r>
            <a:r>
              <a:rPr lang="en-ID" sz="72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COMPOSTOS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4A4AB7E-F086-4F12-6582-DFC1F1BD7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932205" y="-2585851"/>
            <a:ext cx="8504626" cy="1202970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169BF3-9FE7-CA15-A779-9AA4D1F16F44}"/>
              </a:ext>
            </a:extLst>
          </p:cNvPr>
          <p:cNvSpPr txBox="1"/>
          <p:nvPr/>
        </p:nvSpPr>
        <p:spPr>
          <a:xfrm>
            <a:off x="293841" y="166945"/>
            <a:ext cx="6272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PLANTA DORMITÓRIO 01 – CATRE CE</a:t>
            </a:r>
          </a:p>
        </p:txBody>
      </p:sp>
    </p:spTree>
    <p:extLst>
      <p:ext uri="{BB962C8B-B14F-4D97-AF65-F5344CB8AC3E}">
        <p14:creationId xmlns:p14="http://schemas.microsoft.com/office/powerpoint/2010/main" val="15816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Quarto com cama e televisão&#10;&#10;Descrição gerada automaticamente com confiança média">
            <a:extLst>
              <a:ext uri="{FF2B5EF4-FFF2-40B4-BE49-F238E27FC236}">
                <a16:creationId xmlns:a16="http://schemas.microsoft.com/office/drawing/2014/main" id="{35C62970-BBB3-1AB6-2C19-187E6F00F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F4324AA-FE82-B354-E4D1-8378F897FC16}"/>
              </a:ext>
            </a:extLst>
          </p:cNvPr>
          <p:cNvSpPr txBox="1"/>
          <p:nvPr/>
        </p:nvSpPr>
        <p:spPr>
          <a:xfrm>
            <a:off x="293841" y="166945"/>
            <a:ext cx="56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DORMITÓRIO CASAL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9858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pelho na parede&#10;&#10;Descrição gerada automaticamente com confiança média">
            <a:extLst>
              <a:ext uri="{FF2B5EF4-FFF2-40B4-BE49-F238E27FC236}">
                <a16:creationId xmlns:a16="http://schemas.microsoft.com/office/drawing/2014/main" id="{24268EE5-8921-FD36-6242-506BB612E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C2A4CB9-170A-13DA-8083-C0C167EF5EC7}"/>
              </a:ext>
            </a:extLst>
          </p:cNvPr>
          <p:cNvSpPr txBox="1"/>
          <p:nvPr/>
        </p:nvSpPr>
        <p:spPr>
          <a:xfrm>
            <a:off x="293841" y="166945"/>
            <a:ext cx="4523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DORMITÓRIO – CATRE CE</a:t>
            </a:r>
          </a:p>
        </p:txBody>
      </p:sp>
    </p:spTree>
    <p:extLst>
      <p:ext uri="{BB962C8B-B14F-4D97-AF65-F5344CB8AC3E}">
        <p14:creationId xmlns:p14="http://schemas.microsoft.com/office/powerpoint/2010/main" val="193901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omputador em cima da cama&#10;&#10;Descrição gerada automaticamente com confiança média">
            <a:extLst>
              <a:ext uri="{FF2B5EF4-FFF2-40B4-BE49-F238E27FC236}">
                <a16:creationId xmlns:a16="http://schemas.microsoft.com/office/drawing/2014/main" id="{FA65B910-43BC-29FB-4F8A-10892B9A3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C467B87-4837-BB9F-9E8E-7F2BC628C998}"/>
              </a:ext>
            </a:extLst>
          </p:cNvPr>
          <p:cNvSpPr txBox="1"/>
          <p:nvPr/>
        </p:nvSpPr>
        <p:spPr>
          <a:xfrm>
            <a:off x="293841" y="166945"/>
            <a:ext cx="56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DORMITÓRIO CASAL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169017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Quarto com cama e espelho na parede&#10;&#10;Descrição gerada automaticamente">
            <a:extLst>
              <a:ext uri="{FF2B5EF4-FFF2-40B4-BE49-F238E27FC236}">
                <a16:creationId xmlns:a16="http://schemas.microsoft.com/office/drawing/2014/main" id="{9AA8D0A9-7AC2-52E0-FF8F-A32EC54F1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3BC9B9A-F77D-DB22-8389-C74F8005A9A6}"/>
              </a:ext>
            </a:extLst>
          </p:cNvPr>
          <p:cNvSpPr txBox="1"/>
          <p:nvPr/>
        </p:nvSpPr>
        <p:spPr>
          <a:xfrm>
            <a:off x="293841" y="166945"/>
            <a:ext cx="56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DORMITÓRIO CASAL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350039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to em preto e branco de pia de cozinha&#10;&#10;Descrição gerada automaticamente com confiança média">
            <a:extLst>
              <a:ext uri="{FF2B5EF4-FFF2-40B4-BE49-F238E27FC236}">
                <a16:creationId xmlns:a16="http://schemas.microsoft.com/office/drawing/2014/main" id="{55286307-4EEE-05C5-5BBC-AA897029C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8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3679CE0-4A02-71DE-E115-51324B504065}"/>
              </a:ext>
            </a:extLst>
          </p:cNvPr>
          <p:cNvSpPr txBox="1"/>
          <p:nvPr/>
        </p:nvSpPr>
        <p:spPr>
          <a:xfrm>
            <a:off x="293841" y="166945"/>
            <a:ext cx="4424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DORMITÓRIO – CATRE CE</a:t>
            </a:r>
          </a:p>
        </p:txBody>
      </p:sp>
    </p:spTree>
    <p:extLst>
      <p:ext uri="{BB962C8B-B14F-4D97-AF65-F5344CB8AC3E}">
        <p14:creationId xmlns:p14="http://schemas.microsoft.com/office/powerpoint/2010/main" val="10152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72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Complexo</a:t>
            </a:r>
            <a:r>
              <a:rPr lang="en-ID" sz="72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RECREATIVO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78AAC5A-627C-A16C-D2F1-CF8BD2188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8A4609-0908-D28C-0C78-1CA59FE305AA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7022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666E12E-6818-3BCE-1D5C-202F97F46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59340" cy="695212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8A4609-0908-D28C-0C78-1CA59FE305AA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08993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olo verde em cima de mesa&#10;&#10;Descrição gerada automaticamente com confiança média">
            <a:extLst>
              <a:ext uri="{FF2B5EF4-FFF2-40B4-BE49-F238E27FC236}">
                <a16:creationId xmlns:a16="http://schemas.microsoft.com/office/drawing/2014/main" id="{22C06B85-CD1C-D302-3468-2CD2F97AC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8A4609-0908-D28C-0C78-1CA59FE305AA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182390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la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EBB866B7-363B-D60A-911A-0F8169E21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6D3C8B8-EAAC-2D8C-D735-FEC169E5224B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102140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anco de praça&#10;&#10;Descrição gerada automaticamente">
            <a:extLst>
              <a:ext uri="{FF2B5EF4-FFF2-40B4-BE49-F238E27FC236}">
                <a16:creationId xmlns:a16="http://schemas.microsoft.com/office/drawing/2014/main" id="{3A304442-1B78-B2B5-964D-BA824446A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7DA3493-8D7F-EFCF-D7FE-5BFB7FE010D7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22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iscina em frente a praia&#10;&#10;Descrição gerada automaticamente">
            <a:extLst>
              <a:ext uri="{FF2B5EF4-FFF2-40B4-BE49-F238E27FC236}">
                <a16:creationId xmlns:a16="http://schemas.microsoft.com/office/drawing/2014/main" id="{D46D9FB0-DC06-E139-6B21-387DCEC74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3199A03-00CE-FF63-5A2B-3551E84E901C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307893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iscina com árvores ao fundo&#10;&#10;Descrição gerada automaticamente">
            <a:extLst>
              <a:ext uri="{FF2B5EF4-FFF2-40B4-BE49-F238E27FC236}">
                <a16:creationId xmlns:a16="http://schemas.microsoft.com/office/drawing/2014/main" id="{143D251D-891E-3465-F733-744FC9EEB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6E929E3-9277-ADD0-FF75-03422A2B308F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50710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iscina com água e árvores ao fundo&#10;&#10;Descrição gerada automaticamente">
            <a:extLst>
              <a:ext uri="{FF2B5EF4-FFF2-40B4-BE49-F238E27FC236}">
                <a16:creationId xmlns:a16="http://schemas.microsoft.com/office/drawing/2014/main" id="{A67023B6-CE8A-8D98-7134-E1791C1C3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3A9FA07-942D-B0B3-5345-42704E0F99D7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220758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iscina com água&#10;&#10;Descrição gerada automaticamente">
            <a:extLst>
              <a:ext uri="{FF2B5EF4-FFF2-40B4-BE49-F238E27FC236}">
                <a16:creationId xmlns:a16="http://schemas.microsoft.com/office/drawing/2014/main" id="{94CACD24-4903-F096-E3A2-5C9DB73A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69ECF79-74AD-D4A8-C1ED-1F898710C476}"/>
              </a:ext>
            </a:extLst>
          </p:cNvPr>
          <p:cNvSpPr txBox="1"/>
          <p:nvPr/>
        </p:nvSpPr>
        <p:spPr>
          <a:xfrm>
            <a:off x="293841" y="166945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 PARK – CATRE CE</a:t>
            </a:r>
          </a:p>
        </p:txBody>
      </p:sp>
    </p:spTree>
    <p:extLst>
      <p:ext uri="{BB962C8B-B14F-4D97-AF65-F5344CB8AC3E}">
        <p14:creationId xmlns:p14="http://schemas.microsoft.com/office/powerpoint/2010/main" val="409870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72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Auditório</a:t>
            </a:r>
            <a:r>
              <a:rPr lang="en-ID" sz="72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PRINCIPAL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no interior, teto, luz, quarto&#10;&#10;Descrição gerada automaticamente">
            <a:extLst>
              <a:ext uri="{FF2B5EF4-FFF2-40B4-BE49-F238E27FC236}">
                <a16:creationId xmlns:a16="http://schemas.microsoft.com/office/drawing/2014/main" id="{D51984E2-8A5E-2E03-F329-A8815434E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485B7AF-C719-C3E8-A077-4977BBF54469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345586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ditório com cadeiras&#10;&#10;Descrição gerada automaticamente">
            <a:extLst>
              <a:ext uri="{FF2B5EF4-FFF2-40B4-BE49-F238E27FC236}">
                <a16:creationId xmlns:a16="http://schemas.microsoft.com/office/drawing/2014/main" id="{D40190BD-7045-2A9B-8BCD-F6DC97C9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2A6337C-51E4-4606-40C2-9A3C4A090978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164014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ditório com cadeiras&#10;&#10;Descrição gerada automaticamente">
            <a:extLst>
              <a:ext uri="{FF2B5EF4-FFF2-40B4-BE49-F238E27FC236}">
                <a16:creationId xmlns:a16="http://schemas.microsoft.com/office/drawing/2014/main" id="{707CA7ED-D286-134A-7E2F-9E8C42320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69FE6A5-85E5-6EFD-1597-785934CBE489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53618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ditório com teclado&#10;&#10;Descrição gerada automaticamente">
            <a:extLst>
              <a:ext uri="{FF2B5EF4-FFF2-40B4-BE49-F238E27FC236}">
                <a16:creationId xmlns:a16="http://schemas.microsoft.com/office/drawing/2014/main" id="{8D0FBE9A-8C8C-3C8D-A8B3-D8CB5F922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A4AD51D-A112-5272-A9BC-8291136B1356}"/>
              </a:ext>
            </a:extLst>
          </p:cNvPr>
          <p:cNvSpPr txBox="1"/>
          <p:nvPr/>
        </p:nvSpPr>
        <p:spPr>
          <a:xfrm>
            <a:off x="293841" y="593766"/>
            <a:ext cx="1976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/>
              <a:t>Dormitórios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9BE6643-0D17-8362-134F-23B5E049AA74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17969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ditório com teclado&#10;&#10;Descrição gerada automaticamente">
            <a:extLst>
              <a:ext uri="{FF2B5EF4-FFF2-40B4-BE49-F238E27FC236}">
                <a16:creationId xmlns:a16="http://schemas.microsoft.com/office/drawing/2014/main" id="{7AFBD54C-30D5-B31C-30A7-2823E775E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1787B34-55EC-24CE-8865-09747FE2CC55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19263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ditório com cadeiras&#10;&#10;Descrição gerada automaticamente">
            <a:extLst>
              <a:ext uri="{FF2B5EF4-FFF2-40B4-BE49-F238E27FC236}">
                <a16:creationId xmlns:a16="http://schemas.microsoft.com/office/drawing/2014/main" id="{643301E1-77F5-EADA-F71A-4DD4723B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4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6850413-12D8-1C68-FEBC-A56885DD593C}"/>
              </a:ext>
            </a:extLst>
          </p:cNvPr>
          <p:cNvSpPr txBox="1"/>
          <p:nvPr/>
        </p:nvSpPr>
        <p:spPr>
          <a:xfrm>
            <a:off x="293841" y="166945"/>
            <a:ext cx="6102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PRINCIPAL – CATRE CE</a:t>
            </a:r>
          </a:p>
        </p:txBody>
      </p:sp>
    </p:spTree>
    <p:extLst>
      <p:ext uri="{BB962C8B-B14F-4D97-AF65-F5344CB8AC3E}">
        <p14:creationId xmlns:p14="http://schemas.microsoft.com/office/powerpoint/2010/main" val="34228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72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Auditório</a:t>
            </a:r>
            <a:r>
              <a:rPr lang="en-ID" sz="72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MULTIFUNÇÃO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edifício, teto, vazio, pista&#10;&#10;Descrição gerada automaticamente">
            <a:extLst>
              <a:ext uri="{FF2B5EF4-FFF2-40B4-BE49-F238E27FC236}">
                <a16:creationId xmlns:a16="http://schemas.microsoft.com/office/drawing/2014/main" id="{FD24434E-8CB0-31D4-4208-4D34ABADA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4FEB0A7-B42D-2DC9-3D3A-E0C34DDEEEF7}"/>
              </a:ext>
            </a:extLst>
          </p:cNvPr>
          <p:cNvSpPr txBox="1"/>
          <p:nvPr/>
        </p:nvSpPr>
        <p:spPr>
          <a:xfrm>
            <a:off x="293841" y="166945"/>
            <a:ext cx="5753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EVENTOS – CATRE CE</a:t>
            </a:r>
          </a:p>
        </p:txBody>
      </p:sp>
    </p:spTree>
    <p:extLst>
      <p:ext uri="{BB962C8B-B14F-4D97-AF65-F5344CB8AC3E}">
        <p14:creationId xmlns:p14="http://schemas.microsoft.com/office/powerpoint/2010/main" val="123350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tação de metal&#10;&#10;Descrição gerada automaticamente com confiança baixa">
            <a:extLst>
              <a:ext uri="{FF2B5EF4-FFF2-40B4-BE49-F238E27FC236}">
                <a16:creationId xmlns:a16="http://schemas.microsoft.com/office/drawing/2014/main" id="{A64D3F3D-A5AB-BE78-A68D-509257913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B176D93-A9CA-76D1-1122-FFDB8BEA3AD8}"/>
              </a:ext>
            </a:extLst>
          </p:cNvPr>
          <p:cNvSpPr txBox="1"/>
          <p:nvPr/>
        </p:nvSpPr>
        <p:spPr>
          <a:xfrm>
            <a:off x="293841" y="166945"/>
            <a:ext cx="5753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EVENTOS – CATRE CE</a:t>
            </a:r>
          </a:p>
        </p:txBody>
      </p:sp>
    </p:spTree>
    <p:extLst>
      <p:ext uri="{BB962C8B-B14F-4D97-AF65-F5344CB8AC3E}">
        <p14:creationId xmlns:p14="http://schemas.microsoft.com/office/powerpoint/2010/main" val="273894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tação de trem&#10;&#10;Descrição gerada automaticamente com confiança média">
            <a:extLst>
              <a:ext uri="{FF2B5EF4-FFF2-40B4-BE49-F238E27FC236}">
                <a16:creationId xmlns:a16="http://schemas.microsoft.com/office/drawing/2014/main" id="{43A41962-E2AE-D353-ECEB-02EA0FCCF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C1E240C-06A6-94D4-DA74-61F90B91FC9C}"/>
              </a:ext>
            </a:extLst>
          </p:cNvPr>
          <p:cNvSpPr txBox="1"/>
          <p:nvPr/>
        </p:nvSpPr>
        <p:spPr>
          <a:xfrm>
            <a:off x="293841" y="166945"/>
            <a:ext cx="5753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AUDITÓRIO EVENTOS – CATRE CE</a:t>
            </a:r>
          </a:p>
        </p:txBody>
      </p:sp>
    </p:spTree>
    <p:extLst>
      <p:ext uri="{BB962C8B-B14F-4D97-AF65-F5344CB8AC3E}">
        <p14:creationId xmlns:p14="http://schemas.microsoft.com/office/powerpoint/2010/main" val="66098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712694" y="2396185"/>
            <a:ext cx="10191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72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Cozinhas</a:t>
            </a:r>
            <a:r>
              <a:rPr lang="en-ID" sz="72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ACAMPAMENTO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Centro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Adventista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de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Treinamento</a:t>
            </a:r>
            <a:r>
              <a:rPr lang="en-ID" sz="24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 e </a:t>
            </a:r>
            <a:r>
              <a:rPr lang="en-ID" sz="24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Recreação</a:t>
            </a:r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24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4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anco de madeira na grama&#10;&#10;Descrição gerada automaticamente com confiança baixa">
            <a:extLst>
              <a:ext uri="{FF2B5EF4-FFF2-40B4-BE49-F238E27FC236}">
                <a16:creationId xmlns:a16="http://schemas.microsoft.com/office/drawing/2014/main" id="{A94A7B52-D393-FFF2-15D5-A80FC62F2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85FD167-5B2A-B9DD-FBAE-B67ACC12AAC2}"/>
              </a:ext>
            </a:extLst>
          </p:cNvPr>
          <p:cNvSpPr txBox="1"/>
          <p:nvPr/>
        </p:nvSpPr>
        <p:spPr>
          <a:xfrm>
            <a:off x="293841" y="166945"/>
            <a:ext cx="5166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ACAMP KITCHENS – CATRE CE</a:t>
            </a:r>
          </a:p>
        </p:txBody>
      </p:sp>
    </p:spTree>
    <p:extLst>
      <p:ext uri="{BB962C8B-B14F-4D97-AF65-F5344CB8AC3E}">
        <p14:creationId xmlns:p14="http://schemas.microsoft.com/office/powerpoint/2010/main" val="25887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grama, ao ar livre, verde, edifício&#10;&#10;Descrição gerada automaticamente">
            <a:extLst>
              <a:ext uri="{FF2B5EF4-FFF2-40B4-BE49-F238E27FC236}">
                <a16:creationId xmlns:a16="http://schemas.microsoft.com/office/drawing/2014/main" id="{8AD62110-058B-F81F-5266-CB84CF4B9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63" name="CaixaDeTexto 62">
            <a:extLst>
              <a:ext uri="{FF2B5EF4-FFF2-40B4-BE49-F238E27FC236}">
                <a16:creationId xmlns:a16="http://schemas.microsoft.com/office/drawing/2014/main" id="{C92783ED-866D-5BF6-50AD-8AA3F96D7968}"/>
              </a:ext>
            </a:extLst>
          </p:cNvPr>
          <p:cNvSpPr txBox="1"/>
          <p:nvPr/>
        </p:nvSpPr>
        <p:spPr>
          <a:xfrm>
            <a:off x="293841" y="166945"/>
            <a:ext cx="5166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ACAMP KITCHENS – CATRE CE</a:t>
            </a:r>
          </a:p>
        </p:txBody>
      </p:sp>
    </p:spTree>
    <p:extLst>
      <p:ext uri="{BB962C8B-B14F-4D97-AF65-F5344CB8AC3E}">
        <p14:creationId xmlns:p14="http://schemas.microsoft.com/office/powerpoint/2010/main" val="225614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la de jogo de vídeo game&#10;&#10;Descrição gerada automaticamente">
            <a:extLst>
              <a:ext uri="{FF2B5EF4-FFF2-40B4-BE49-F238E27FC236}">
                <a16:creationId xmlns:a16="http://schemas.microsoft.com/office/drawing/2014/main" id="{2CBCD233-EAB8-BAE2-9D03-AC69CACCB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3" name="Imagem 2" descr="Foto de pessoas&#10;&#10;Descrição gerada automaticamente com confiança baixa">
            <a:extLst>
              <a:ext uri="{FF2B5EF4-FFF2-40B4-BE49-F238E27FC236}">
                <a16:creationId xmlns:a16="http://schemas.microsoft.com/office/drawing/2014/main" id="{4421BBCC-3710-454A-EB07-F3400181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1804"/>
            <a:ext cx="2971800" cy="2686195"/>
          </a:xfrm>
          <a:prstGeom prst="rect">
            <a:avLst/>
          </a:prstGeom>
        </p:spPr>
      </p:pic>
      <p:pic>
        <p:nvPicPr>
          <p:cNvPr id="4" name="Imagem 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6F065DF-21C8-BC58-F294-AABEF2675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7" y="6259501"/>
            <a:ext cx="1112426" cy="5601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E3D20C7-639D-D37F-77E2-3249E8EE7E55}"/>
              </a:ext>
            </a:extLst>
          </p:cNvPr>
          <p:cNvSpPr txBox="1"/>
          <p:nvPr/>
        </p:nvSpPr>
        <p:spPr>
          <a:xfrm>
            <a:off x="293841" y="166945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CATRE CE</a:t>
            </a:r>
          </a:p>
        </p:txBody>
      </p:sp>
    </p:spTree>
    <p:extLst>
      <p:ext uri="{BB962C8B-B14F-4D97-AF65-F5344CB8AC3E}">
        <p14:creationId xmlns:p14="http://schemas.microsoft.com/office/powerpoint/2010/main" val="328447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[LOOP] ACELERA CEARÁ FINAL.mp4">
            <a:hlinkClick r:id="" action="ppaction://media"/>
            <a:extLst>
              <a:ext uri="{FF2B5EF4-FFF2-40B4-BE49-F238E27FC236}">
                <a16:creationId xmlns:a16="http://schemas.microsoft.com/office/drawing/2014/main" id="{881CC8DA-DA48-2CDB-C9EE-FEF6704371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8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olhando para a câmera&#10;&#10;Descrição gerada automaticamente com confiança média">
            <a:extLst>
              <a:ext uri="{FF2B5EF4-FFF2-40B4-BE49-F238E27FC236}">
                <a16:creationId xmlns:a16="http://schemas.microsoft.com/office/drawing/2014/main" id="{39789416-3632-F5FA-EDA1-842F5FFA9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79C88B7-D379-38C5-EFA2-EEB363F4CB10}"/>
              </a:ext>
            </a:extLst>
          </p:cNvPr>
          <p:cNvSpPr/>
          <p:nvPr/>
        </p:nvSpPr>
        <p:spPr>
          <a:xfrm>
            <a:off x="8996504" y="1758186"/>
            <a:ext cx="2161492" cy="358176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962BBC4-1B6C-3DED-427B-E40B35290487}"/>
              </a:ext>
            </a:extLst>
          </p:cNvPr>
          <p:cNvSpPr/>
          <p:nvPr/>
        </p:nvSpPr>
        <p:spPr>
          <a:xfrm>
            <a:off x="5522188" y="4827435"/>
            <a:ext cx="5138096" cy="901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F05A6E96-86AC-058C-9654-1BCA6ABDD8E3}"/>
              </a:ext>
            </a:extLst>
          </p:cNvPr>
          <p:cNvSpPr txBox="1"/>
          <p:nvPr/>
        </p:nvSpPr>
        <p:spPr>
          <a:xfrm>
            <a:off x="1034004" y="2396185"/>
            <a:ext cx="98705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8000" b="1" dirty="0" err="1">
                <a:solidFill>
                  <a:schemeClr val="bg1"/>
                </a:solidFill>
                <a:latin typeface="Posterama2001W04-Bold" panose="020B0804020200020000" pitchFamily="34" charset="0"/>
              </a:rPr>
              <a:t>Muito</a:t>
            </a:r>
            <a:r>
              <a:rPr lang="en-ID" sz="8000" b="1" dirty="0">
                <a:solidFill>
                  <a:srgbClr val="203864"/>
                </a:solidFill>
                <a:latin typeface="Posterama2001W04-Bold" panose="020B0804020200020000" pitchFamily="34" charset="0"/>
              </a:rPr>
              <a:t> </a:t>
            </a:r>
            <a:r>
              <a:rPr lang="en-ID" sz="8000" b="1" dirty="0" err="1">
                <a:solidFill>
                  <a:srgbClr val="203864"/>
                </a:solidFill>
                <a:latin typeface="Posterama2001W04-Bold" panose="020B0804020200020000" pitchFamily="34" charset="0"/>
              </a:rPr>
              <a:t>obrigado</a:t>
            </a:r>
            <a:endParaRPr lang="en-ID" sz="8000" b="1" dirty="0">
              <a:solidFill>
                <a:srgbClr val="203864"/>
              </a:solidFill>
              <a:latin typeface="Posterama2001W04-Bold" panose="020B0804020200020000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6A4539-F2E0-5C4E-69B7-E2F03C403178}"/>
              </a:ext>
            </a:extLst>
          </p:cNvPr>
          <p:cNvSpPr txBox="1"/>
          <p:nvPr/>
        </p:nvSpPr>
        <p:spPr>
          <a:xfrm>
            <a:off x="4017479" y="3549068"/>
            <a:ext cx="67518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D" sz="3600" dirty="0">
                <a:solidFill>
                  <a:srgbClr val="082B6F"/>
                </a:solidFill>
                <a:latin typeface="Posterama2001W04-Regular" panose="020B0504020200020000" pitchFamily="34" charset="0"/>
              </a:rPr>
              <a:t>ADMINISTRAÇÃO </a:t>
            </a:r>
            <a:r>
              <a:rPr lang="en-ID" sz="3600" dirty="0" err="1">
                <a:solidFill>
                  <a:srgbClr val="082B6F"/>
                </a:solidFill>
                <a:latin typeface="Posterama2001W04-Regular" panose="020B0504020200020000" pitchFamily="34" charset="0"/>
              </a:rPr>
              <a:t>ACe</a:t>
            </a:r>
            <a:endParaRPr lang="en-ID" sz="36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  <a:p>
            <a:pPr algn="r"/>
            <a:endParaRPr lang="en-ID" sz="3600" dirty="0">
              <a:solidFill>
                <a:srgbClr val="082B6F"/>
              </a:solidFill>
              <a:latin typeface="Posterama2001W04-Regular" panose="020B0504020200020000" pitchFamily="34" charset="0"/>
            </a:endParaRPr>
          </a:p>
        </p:txBody>
      </p:sp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7F6E1A10-803C-407D-D1B8-06314411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" y="5703437"/>
            <a:ext cx="1112426" cy="5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2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A21EA3-4965-40B1-9437-98B72BB3D478}">
  <ds:schemaRefs>
    <ds:schemaRef ds:uri="http://schemas.microsoft.com/office/2006/metadata/properties"/>
    <ds:schemaRef ds:uri="http://schemas.microsoft.com/office/infopath/2007/PartnerControls"/>
    <ds:schemaRef ds:uri="426f1649-3b29-4e66-9f61-c7959d777f10"/>
    <ds:schemaRef ds:uri="4c625547-d3e8-4d4f-ba75-2cf210febfa6"/>
  </ds:schemaRefs>
</ds:datastoreItem>
</file>

<file path=customXml/itemProps2.xml><?xml version="1.0" encoding="utf-8"?>
<ds:datastoreItem xmlns:ds="http://schemas.openxmlformats.org/officeDocument/2006/customXml" ds:itemID="{79FAF265-5757-4C67-A36E-9A080C64B6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f1649-3b29-4e66-9f61-c7959d777f10"/>
    <ds:schemaRef ds:uri="4c625547-d3e8-4d4f-ba75-2cf210feb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966664-1B39-4A59-8D57-845CE94BBC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272</Words>
  <Application>Microsoft Office PowerPoint</Application>
  <PresentationFormat>Widescreen</PresentationFormat>
  <Paragraphs>60</Paragraphs>
  <Slides>55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2" baseType="lpstr">
      <vt:lpstr>Aharoni</vt:lpstr>
      <vt:lpstr>Arial</vt:lpstr>
      <vt:lpstr>Calibri</vt:lpstr>
      <vt:lpstr>Calibri Light</vt:lpstr>
      <vt:lpstr>Posterama2001W04-Bold</vt:lpstr>
      <vt:lpstr>Posterama2001W04-Regular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UNeB - ACe - Daniel Grubert</dc:creator>
  <cp:lastModifiedBy>UNeB - ACe - Nino Souza</cp:lastModifiedBy>
  <cp:revision>7</cp:revision>
  <dcterms:created xsi:type="dcterms:W3CDTF">2025-02-12T12:07:02Z</dcterms:created>
  <dcterms:modified xsi:type="dcterms:W3CDTF">2025-06-14T22:49:10Z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  <property fmtid="{D5CDD505-2E9C-101B-9397-08002B2CF9AE}" pid="3" name="MediaServiceImageTags">
    <vt:lpwstr/>
  </property>
</Properties>
</file>