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62" r:id="rId5"/>
    <p:sldId id="267" r:id="rId6"/>
    <p:sldId id="862" r:id="rId7"/>
    <p:sldId id="2464" r:id="rId8"/>
    <p:sldId id="2477" r:id="rId9"/>
    <p:sldId id="4495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9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NeB - ACe - Nino Souza" userId="982b93db-6bfc-4f69-8333-b06501c61176" providerId="ADAL" clId="{56FE3E93-61E0-4D19-BD98-1EA3A29EFAE5}"/>
    <pc:docChg chg="undo custSel modSld">
      <pc:chgData name="UNeB - ACe - Nino Souza" userId="982b93db-6bfc-4f69-8333-b06501c61176" providerId="ADAL" clId="{56FE3E93-61E0-4D19-BD98-1EA3A29EFAE5}" dt="2025-06-14T22:46:30.634" v="1" actId="1076"/>
      <pc:docMkLst>
        <pc:docMk/>
      </pc:docMkLst>
      <pc:sldChg chg="modSp mod">
        <pc:chgData name="UNeB - ACe - Nino Souza" userId="982b93db-6bfc-4f69-8333-b06501c61176" providerId="ADAL" clId="{56FE3E93-61E0-4D19-BD98-1EA3A29EFAE5}" dt="2025-06-14T22:46:30.634" v="1" actId="1076"/>
        <pc:sldMkLst>
          <pc:docMk/>
          <pc:sldMk cId="4013774174" sldId="2464"/>
        </pc:sldMkLst>
        <pc:picChg chg="mod">
          <ac:chgData name="UNeB - ACe - Nino Souza" userId="982b93db-6bfc-4f69-8333-b06501c61176" providerId="ADAL" clId="{56FE3E93-61E0-4D19-BD98-1EA3A29EFAE5}" dt="2025-06-14T22:46:30.634" v="1" actId="1076"/>
          <ac:picMkLst>
            <pc:docMk/>
            <pc:sldMk cId="4013774174" sldId="2464"/>
            <ac:picMk id="3" creationId="{E83960C7-B5C5-313A-0A00-112E792E7B5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F93E25-80FA-4FA8-B1B2-6900B5313A05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5B205-0B7B-43CA-BD57-EA94B039D4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4636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1800C-3BE3-B040-A5D3-223304F9DB9A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4429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11674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7B9838-206D-CBB3-3F57-2FD39FFEFE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1CD3298-7D35-D0CC-E2DE-71DB6CB698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260D9E-4B0A-92FF-A1D6-94CFE867F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B391E1-D83D-D04F-49B8-985EABF05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086455-415D-151D-A0FF-A88F08403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0102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9E787E-6746-CB02-2585-624A238A1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48D066-4432-5140-80DE-A2C7FA37C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DAAF98-1D25-489A-CA99-1E7361618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A58400-7F97-9FB7-E217-6BA605B45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4BBC4F-296A-CFB3-E838-A6177874C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1041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A68633-A389-364B-F9CC-1C12DA755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4C57974-C8F6-9018-4EAA-66612F584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4C42E92-8F1C-F783-BC3E-9EA45CD8A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84EDB3-626E-36A2-E2F5-0C4842FBF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4ACC28-6162-C5EA-AF2A-8BC021E8C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2508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AB4416-C9ED-12BB-AEFA-AA5990C3D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6D485C5-0EF5-8621-66C7-0F4B32CB67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FD1345E-81A9-4DB1-A576-9FDBAB4514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B1A293F-D8D0-B712-9D04-2CDDC8EF5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9DAC58C-F966-88B7-BB69-EE6C4DE66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CF0103E-34FA-45D4-F915-E0DF0DDCE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8672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E54EA8-DAA9-131F-190D-60E44FEE6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7639411-C899-9C66-95BD-52FBD0C98E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301ACC8-E549-7FC2-80DD-C625286ED8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7D2D809-5744-EDC9-9900-EEABD1F1F9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D77798F-D3B3-E93D-C20D-B4A6018094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3816ED4-360C-3A06-2166-54CD1AA14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F4ECA6C-A2E7-5629-46C7-9820B52A0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A65F1A3-2095-57AE-7DB4-FEF712F23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7879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D57761-EAC7-1D82-DEF6-271F49EF2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426EDDC-FC1F-472F-95AB-0C19719FC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4DDFAD9-71FF-5E04-3938-9E172420B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52B4557-DB78-544D-E3D0-EE265AC78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5068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75B226E-07CD-036C-4E2E-9B4AD6612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76A27DA-8992-60D9-4796-0C2D26E1D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96DECC1-4B12-242E-6C51-DBF45B70B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5368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47DB4E-3CEF-8E47-98B7-D64396550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2D894B3-D1FE-7075-3F0B-FA2F1D7F0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43E0ECB-F3A8-5485-2244-4027D176BE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465942D-D085-68C6-3EF1-59361C687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19601FD-97B9-65B9-A06F-3F6B07FE9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48C6D08-A75B-B572-C6BE-6F5F58590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8634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BD8FEB-35B6-7067-4354-2C65257E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7545218-466E-C773-60CD-28652028E1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1C51DDA-CF6D-ABA0-884A-5663830D39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6E2E81C-A3FC-98EB-D064-1F33708F0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720BA57-282C-9750-CCDF-CB56B1AF2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1FB79A-8F13-AFBD-C37D-9CB56D21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3399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306366-A0B6-8B85-FC19-622196841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FCC1562-FBBC-132F-7E48-C9C25B8136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9400779-E096-42C0-D625-87CCB7BE7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B2AF5B-3019-BB2F-DDDE-7821E3236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C43EB4-0931-0E65-D0B0-52025EB9B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3060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E5A50D5-9D50-BCC8-DBC6-A18CF95D01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D5998F4-C0FC-F9C0-B9E4-A251B06A62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80F751-E95E-C60C-0D07-58252515A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78DD6C-D9A5-6426-D81F-56F6A01ED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63DBFB-4C80-D37C-AF63-496D605FF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8901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.Foto Fundo">
    <p:bg>
      <p:bgPr>
        <a:gradFill flip="none" rotWithShape="1">
          <a:gsLst>
            <a:gs pos="0">
              <a:schemeClr val="bg1">
                <a:lumMod val="25000"/>
              </a:schemeClr>
            </a:gs>
            <a:gs pos="100000">
              <a:schemeClr val="bg1">
                <a:lumMod val="1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A4C25BE-C45D-EA0E-932E-1432514388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6857999"/>
          </a:xfrm>
          <a:prstGeom prst="rect">
            <a:avLst/>
          </a:prstGeom>
          <a:pattFill prst="pct90">
            <a:fgClr>
              <a:schemeClr val="accent1">
                <a:lumMod val="5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9524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fografic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2547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CE37CC7-441B-EC9C-31CC-5454F294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92443D5-F1A9-8B9C-4D1B-D2E97B99D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C9D58F-3AC3-D52A-B8DA-02D9A8951E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B9DCD-094E-477F-9817-901A85068BCF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2DB712-4F92-7953-E835-FDE8CDAF5A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7BED16D-C22E-85A4-6434-75F5837FF4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0592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6" r:id="rId12"/>
    <p:sldLayoutId id="214748366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856AF50-59F2-23B9-ECA1-96658F879E0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4" name="Sombra2">
            <a:extLst>
              <a:ext uri="{FF2B5EF4-FFF2-40B4-BE49-F238E27FC236}">
                <a16:creationId xmlns:a16="http://schemas.microsoft.com/office/drawing/2014/main" id="{8EE6BB76-92A4-AC3D-563F-6ECC1DB829ED}"/>
              </a:ext>
            </a:extLst>
          </p:cNvPr>
          <p:cNvSpPr/>
          <p:nvPr/>
        </p:nvSpPr>
        <p:spPr>
          <a:xfrm>
            <a:off x="10003559" y="768868"/>
            <a:ext cx="1438286" cy="6089132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1197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1197 h 10000"/>
              <a:gd name="connsiteX0" fmla="*/ 0 w 10000"/>
              <a:gd name="connsiteY0" fmla="*/ 1385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1385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385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1385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25000"/>
                  <a:alpha val="0"/>
                </a:schemeClr>
              </a:gs>
              <a:gs pos="100000">
                <a:schemeClr val="bg1">
                  <a:alpha val="21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5" name="Sombra1">
            <a:extLst>
              <a:ext uri="{FF2B5EF4-FFF2-40B4-BE49-F238E27FC236}">
                <a16:creationId xmlns:a16="http://schemas.microsoft.com/office/drawing/2014/main" id="{8F9F1D99-4410-6791-7630-6621853A671B}"/>
              </a:ext>
            </a:extLst>
          </p:cNvPr>
          <p:cNvSpPr/>
          <p:nvPr/>
        </p:nvSpPr>
        <p:spPr>
          <a:xfrm flipH="1">
            <a:off x="8156599" y="95693"/>
            <a:ext cx="1759424" cy="676230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1057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105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57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1057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25000"/>
                  <a:alpha val="0"/>
                </a:schemeClr>
              </a:gs>
              <a:gs pos="100000">
                <a:schemeClr val="bg1">
                  <a:alpha val="21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Marca">
            <a:extLst>
              <a:ext uri="{FF2B5EF4-FFF2-40B4-BE49-F238E27FC236}">
                <a16:creationId xmlns:a16="http://schemas.microsoft.com/office/drawing/2014/main" id="{AE87AACE-1A5C-F704-B853-0DCE57FA2F96}"/>
              </a:ext>
            </a:extLst>
          </p:cNvPr>
          <p:cNvSpPr txBox="1"/>
          <p:nvPr/>
        </p:nvSpPr>
        <p:spPr>
          <a:xfrm>
            <a:off x="2856595" y="4446535"/>
            <a:ext cx="8405250" cy="830997"/>
          </a:xfrm>
          <a:prstGeom prst="rect">
            <a:avLst/>
          </a:prstGeom>
          <a:noFill/>
          <a:effectLst/>
        </p:spPr>
        <p:txBody>
          <a:bodyPr wrap="none" rtlCol="0" anchor="ctr" anchorCtr="1">
            <a:spAutoFit/>
          </a:bodyPr>
          <a:lstStyle>
            <a:defPPr>
              <a:defRPr lang="pt-BR"/>
            </a:defPPr>
            <a:lvl1pPr algn="ctr">
              <a:defRPr sz="9600" b="1">
                <a:ln w="635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chemeClr val="bg1">
                        <a:alpha val="30000"/>
                      </a:schemeClr>
                    </a:gs>
                    <a:gs pos="85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algn="l"/>
            <a:r>
              <a:rPr lang="pt-BR" sz="4800" dirty="0">
                <a:gradFill flip="none" rotWithShape="1">
                  <a:gsLst>
                    <a:gs pos="0">
                      <a:schemeClr val="bg1"/>
                    </a:gs>
                    <a:gs pos="61000">
                      <a:schemeClr val="bg1">
                        <a:alpha val="0"/>
                      </a:schemeClr>
                    </a:gs>
                  </a:gsLst>
                  <a:lin ang="5400000" scaled="0"/>
                  <a:tileRect/>
                </a:gradFill>
              </a:rPr>
              <a:t>ASSOCIAÇÃO MINEIRA CENTRAL</a:t>
            </a:r>
          </a:p>
        </p:txBody>
      </p:sp>
      <p:sp>
        <p:nvSpPr>
          <p:cNvPr id="8" name="linha1">
            <a:extLst>
              <a:ext uri="{FF2B5EF4-FFF2-40B4-BE49-F238E27FC236}">
                <a16:creationId xmlns:a16="http://schemas.microsoft.com/office/drawing/2014/main" id="{58DA704E-DE81-FDDB-FE1D-E1EC03DF69F9}"/>
              </a:ext>
            </a:extLst>
          </p:cNvPr>
          <p:cNvSpPr/>
          <p:nvPr/>
        </p:nvSpPr>
        <p:spPr>
          <a:xfrm>
            <a:off x="8157720" y="2533094"/>
            <a:ext cx="180000" cy="1692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25000"/>
                  <a:alpha val="0"/>
                </a:schemeClr>
              </a:gs>
              <a:gs pos="62000">
                <a:schemeClr val="bg1"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linha2">
            <a:extLst>
              <a:ext uri="{FF2B5EF4-FFF2-40B4-BE49-F238E27FC236}">
                <a16:creationId xmlns:a16="http://schemas.microsoft.com/office/drawing/2014/main" id="{624AE09F-3271-9AA1-8BF4-D8B757FA97DC}"/>
              </a:ext>
            </a:extLst>
          </p:cNvPr>
          <p:cNvSpPr/>
          <p:nvPr/>
        </p:nvSpPr>
        <p:spPr>
          <a:xfrm rot="20261379" flipV="1">
            <a:off x="8135706" y="2219998"/>
            <a:ext cx="1620000" cy="180000"/>
          </a:xfrm>
          <a:prstGeom prst="trapezoid">
            <a:avLst>
              <a:gd name="adj" fmla="val 46875"/>
            </a:avLst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linha3">
            <a:extLst>
              <a:ext uri="{FF2B5EF4-FFF2-40B4-BE49-F238E27FC236}">
                <a16:creationId xmlns:a16="http://schemas.microsoft.com/office/drawing/2014/main" id="{B24EF630-BD45-CF01-277C-33CBE4FF4B25}"/>
              </a:ext>
            </a:extLst>
          </p:cNvPr>
          <p:cNvSpPr/>
          <p:nvPr/>
        </p:nvSpPr>
        <p:spPr>
          <a:xfrm rot="5400000" flipV="1">
            <a:off x="8764158" y="2641835"/>
            <a:ext cx="1620000" cy="180000"/>
          </a:xfrm>
          <a:prstGeom prst="trapezoid">
            <a:avLst>
              <a:gd name="adj" fmla="val 64875"/>
            </a:avLst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linha4">
            <a:extLst>
              <a:ext uri="{FF2B5EF4-FFF2-40B4-BE49-F238E27FC236}">
                <a16:creationId xmlns:a16="http://schemas.microsoft.com/office/drawing/2014/main" id="{56B260D8-1580-9442-A9F9-D8DB96715C6E}"/>
              </a:ext>
            </a:extLst>
          </p:cNvPr>
          <p:cNvSpPr/>
          <p:nvPr/>
        </p:nvSpPr>
        <p:spPr>
          <a:xfrm rot="10800000" flipV="1">
            <a:off x="8582476" y="3361471"/>
            <a:ext cx="1080000" cy="180000"/>
          </a:xfrm>
          <a:prstGeom prst="trapezoid">
            <a:avLst>
              <a:gd name="adj" fmla="val 46875"/>
            </a:avLst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linha5">
            <a:extLst>
              <a:ext uri="{FF2B5EF4-FFF2-40B4-BE49-F238E27FC236}">
                <a16:creationId xmlns:a16="http://schemas.microsoft.com/office/drawing/2014/main" id="{D35F5AB3-9D22-88B4-0560-1C6C3A13D74A}"/>
              </a:ext>
            </a:extLst>
          </p:cNvPr>
          <p:cNvSpPr/>
          <p:nvPr/>
        </p:nvSpPr>
        <p:spPr>
          <a:xfrm>
            <a:off x="8558567" y="3360566"/>
            <a:ext cx="180000" cy="648000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linha6">
            <a:extLst>
              <a:ext uri="{FF2B5EF4-FFF2-40B4-BE49-F238E27FC236}">
                <a16:creationId xmlns:a16="http://schemas.microsoft.com/office/drawing/2014/main" id="{3B949F99-AAFC-F620-79EA-232FCD1F2FC3}"/>
              </a:ext>
            </a:extLst>
          </p:cNvPr>
          <p:cNvSpPr/>
          <p:nvPr/>
        </p:nvSpPr>
        <p:spPr>
          <a:xfrm>
            <a:off x="8562735" y="3835766"/>
            <a:ext cx="685940" cy="180000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linha7">
            <a:extLst>
              <a:ext uri="{FF2B5EF4-FFF2-40B4-BE49-F238E27FC236}">
                <a16:creationId xmlns:a16="http://schemas.microsoft.com/office/drawing/2014/main" id="{4B0C466C-8993-B33D-A68D-8637C4C58BDD}"/>
              </a:ext>
            </a:extLst>
          </p:cNvPr>
          <p:cNvSpPr/>
          <p:nvPr/>
        </p:nvSpPr>
        <p:spPr>
          <a:xfrm rot="16200000" flipV="1">
            <a:off x="7846915" y="2614007"/>
            <a:ext cx="2623519" cy="180000"/>
          </a:xfrm>
          <a:prstGeom prst="trapezoid">
            <a:avLst>
              <a:gd name="adj" fmla="val 46875"/>
            </a:avLst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linha8">
            <a:extLst>
              <a:ext uri="{FF2B5EF4-FFF2-40B4-BE49-F238E27FC236}">
                <a16:creationId xmlns:a16="http://schemas.microsoft.com/office/drawing/2014/main" id="{29961407-CFAD-54D0-3F93-3D2950F5071B}"/>
              </a:ext>
            </a:extLst>
          </p:cNvPr>
          <p:cNvSpPr/>
          <p:nvPr/>
        </p:nvSpPr>
        <p:spPr>
          <a:xfrm rot="900000" flipV="1">
            <a:off x="9017263" y="1617459"/>
            <a:ext cx="1764000" cy="180000"/>
          </a:xfrm>
          <a:prstGeom prst="trapezoid">
            <a:avLst>
              <a:gd name="adj" fmla="val 46875"/>
            </a:avLst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linha9">
            <a:extLst>
              <a:ext uri="{FF2B5EF4-FFF2-40B4-BE49-F238E27FC236}">
                <a16:creationId xmlns:a16="http://schemas.microsoft.com/office/drawing/2014/main" id="{8C0A0ED6-2846-577C-6670-569E98B923C8}"/>
              </a:ext>
            </a:extLst>
          </p:cNvPr>
          <p:cNvSpPr/>
          <p:nvPr/>
        </p:nvSpPr>
        <p:spPr>
          <a:xfrm rot="5400000" flipV="1">
            <a:off x="9605864" y="2837619"/>
            <a:ext cx="2157280" cy="180000"/>
          </a:xfrm>
          <a:prstGeom prst="trapezoid">
            <a:avLst>
              <a:gd name="adj" fmla="val 46875"/>
            </a:avLst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linha10">
            <a:extLst>
              <a:ext uri="{FF2B5EF4-FFF2-40B4-BE49-F238E27FC236}">
                <a16:creationId xmlns:a16="http://schemas.microsoft.com/office/drawing/2014/main" id="{1695D1D2-7DD1-5471-91DF-631756EC8FD1}"/>
              </a:ext>
            </a:extLst>
          </p:cNvPr>
          <p:cNvSpPr/>
          <p:nvPr/>
        </p:nvSpPr>
        <p:spPr>
          <a:xfrm>
            <a:off x="10005385" y="3838827"/>
            <a:ext cx="767998" cy="180000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linha11">
            <a:extLst>
              <a:ext uri="{FF2B5EF4-FFF2-40B4-BE49-F238E27FC236}">
                <a16:creationId xmlns:a16="http://schemas.microsoft.com/office/drawing/2014/main" id="{28DCC485-8822-DD6B-77CA-FC74C95DD37E}"/>
              </a:ext>
            </a:extLst>
          </p:cNvPr>
          <p:cNvSpPr/>
          <p:nvPr/>
        </p:nvSpPr>
        <p:spPr>
          <a:xfrm rot="16200000" flipV="1">
            <a:off x="9725041" y="3555172"/>
            <a:ext cx="741187" cy="180000"/>
          </a:xfrm>
          <a:prstGeom prst="trapezoid">
            <a:avLst>
              <a:gd name="adj" fmla="val 0"/>
            </a:avLst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linha12">
            <a:extLst>
              <a:ext uri="{FF2B5EF4-FFF2-40B4-BE49-F238E27FC236}">
                <a16:creationId xmlns:a16="http://schemas.microsoft.com/office/drawing/2014/main" id="{838F285B-D678-7D29-F400-9546F4151800}"/>
              </a:ext>
            </a:extLst>
          </p:cNvPr>
          <p:cNvSpPr/>
          <p:nvPr/>
        </p:nvSpPr>
        <p:spPr>
          <a:xfrm rot="19800000" flipV="1">
            <a:off x="9939311" y="2844940"/>
            <a:ext cx="1656000" cy="180000"/>
          </a:xfrm>
          <a:prstGeom prst="trapezoid">
            <a:avLst>
              <a:gd name="adj" fmla="val 60410"/>
            </a:avLst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linha13">
            <a:extLst>
              <a:ext uri="{FF2B5EF4-FFF2-40B4-BE49-F238E27FC236}">
                <a16:creationId xmlns:a16="http://schemas.microsoft.com/office/drawing/2014/main" id="{95ED9065-257F-9755-4E2C-C325D4DB2F24}"/>
              </a:ext>
            </a:extLst>
          </p:cNvPr>
          <p:cNvSpPr/>
          <p:nvPr/>
        </p:nvSpPr>
        <p:spPr>
          <a:xfrm rot="5400000" flipV="1">
            <a:off x="9774747" y="3930096"/>
            <a:ext cx="3154196" cy="180000"/>
          </a:xfrm>
          <a:prstGeom prst="trapezoid">
            <a:avLst>
              <a:gd name="adj" fmla="val 90875"/>
            </a:avLst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1" name="linha14">
            <a:extLst>
              <a:ext uri="{FF2B5EF4-FFF2-40B4-BE49-F238E27FC236}">
                <a16:creationId xmlns:a16="http://schemas.microsoft.com/office/drawing/2014/main" id="{541FBD3C-EDCA-EF5B-7426-F7BDA53ED893}"/>
              </a:ext>
            </a:extLst>
          </p:cNvPr>
          <p:cNvSpPr/>
          <p:nvPr/>
        </p:nvSpPr>
        <p:spPr>
          <a:xfrm>
            <a:off x="8771860" y="5417192"/>
            <a:ext cx="2663388" cy="180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25000"/>
                  <a:alpha val="0"/>
                </a:schemeClr>
              </a:gs>
              <a:gs pos="80000">
                <a:schemeClr val="bg1">
                  <a:lumMod val="9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Legenda">
            <a:extLst>
              <a:ext uri="{FF2B5EF4-FFF2-40B4-BE49-F238E27FC236}">
                <a16:creationId xmlns:a16="http://schemas.microsoft.com/office/drawing/2014/main" id="{D5A40E33-7F8E-9EF4-F7D9-5A315698F81B}"/>
              </a:ext>
            </a:extLst>
          </p:cNvPr>
          <p:cNvSpPr txBox="1"/>
          <p:nvPr/>
        </p:nvSpPr>
        <p:spPr>
          <a:xfrm>
            <a:off x="4837331" y="5271456"/>
            <a:ext cx="43973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Poppins Thin" pitchFamily="2" charset="77"/>
                <a:cs typeface="Poppins Thin" pitchFamily="2" charset="77"/>
              </a:rPr>
              <a:t>Colégio Adventista Eldorado</a:t>
            </a:r>
          </a:p>
        </p:txBody>
      </p:sp>
      <p:sp>
        <p:nvSpPr>
          <p:cNvPr id="28" name="!!QD1">
            <a:extLst>
              <a:ext uri="{FF2B5EF4-FFF2-40B4-BE49-F238E27FC236}">
                <a16:creationId xmlns:a16="http://schemas.microsoft.com/office/drawing/2014/main" id="{DB351C5F-0DF3-5D8C-FC8E-C63F0D0352BF}"/>
              </a:ext>
            </a:extLst>
          </p:cNvPr>
          <p:cNvSpPr>
            <a:spLocks noChangeAspect="1"/>
          </p:cNvSpPr>
          <p:nvPr/>
        </p:nvSpPr>
        <p:spPr>
          <a:xfrm>
            <a:off x="4901936" y="3053058"/>
            <a:ext cx="350137" cy="350137"/>
          </a:xfrm>
          <a:custGeom>
            <a:avLst/>
            <a:gdLst>
              <a:gd name="connsiteX0" fmla="*/ 408564 w 2160000"/>
              <a:gd name="connsiteY0" fmla="*/ 180000 h 2160000"/>
              <a:gd name="connsiteX1" fmla="*/ 180000 w 2160000"/>
              <a:gd name="connsiteY1" fmla="*/ 408564 h 2160000"/>
              <a:gd name="connsiteX2" fmla="*/ 180000 w 2160000"/>
              <a:gd name="connsiteY2" fmla="*/ 1751436 h 2160000"/>
              <a:gd name="connsiteX3" fmla="*/ 408564 w 2160000"/>
              <a:gd name="connsiteY3" fmla="*/ 1980000 h 2160000"/>
              <a:gd name="connsiteX4" fmla="*/ 1751436 w 2160000"/>
              <a:gd name="connsiteY4" fmla="*/ 1980000 h 2160000"/>
              <a:gd name="connsiteX5" fmla="*/ 1980000 w 2160000"/>
              <a:gd name="connsiteY5" fmla="*/ 1751436 h 2160000"/>
              <a:gd name="connsiteX6" fmla="*/ 1980000 w 2160000"/>
              <a:gd name="connsiteY6" fmla="*/ 408564 h 2160000"/>
              <a:gd name="connsiteX7" fmla="*/ 1751436 w 2160000"/>
              <a:gd name="connsiteY7" fmla="*/ 180000 h 2160000"/>
              <a:gd name="connsiteX8" fmla="*/ 360007 w 2160000"/>
              <a:gd name="connsiteY8" fmla="*/ 0 h 2160000"/>
              <a:gd name="connsiteX9" fmla="*/ 1799993 w 2160000"/>
              <a:gd name="connsiteY9" fmla="*/ 0 h 2160000"/>
              <a:gd name="connsiteX10" fmla="*/ 2160000 w 2160000"/>
              <a:gd name="connsiteY10" fmla="*/ 360007 h 2160000"/>
              <a:gd name="connsiteX11" fmla="*/ 2160000 w 2160000"/>
              <a:gd name="connsiteY11" fmla="*/ 1799993 h 2160000"/>
              <a:gd name="connsiteX12" fmla="*/ 1799993 w 2160000"/>
              <a:gd name="connsiteY12" fmla="*/ 2160000 h 2160000"/>
              <a:gd name="connsiteX13" fmla="*/ 360007 w 2160000"/>
              <a:gd name="connsiteY13" fmla="*/ 2160000 h 2160000"/>
              <a:gd name="connsiteX14" fmla="*/ 0 w 2160000"/>
              <a:gd name="connsiteY14" fmla="*/ 1799993 h 2160000"/>
              <a:gd name="connsiteX15" fmla="*/ 0 w 2160000"/>
              <a:gd name="connsiteY15" fmla="*/ 360007 h 2160000"/>
              <a:gd name="connsiteX16" fmla="*/ 360007 w 2160000"/>
              <a:gd name="connsiteY16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000" h="2160000">
                <a:moveTo>
                  <a:pt x="408564" y="180000"/>
                </a:moveTo>
                <a:cubicBezTo>
                  <a:pt x="282332" y="180000"/>
                  <a:pt x="180000" y="282332"/>
                  <a:pt x="180000" y="408564"/>
                </a:cubicBezTo>
                <a:lnTo>
                  <a:pt x="180000" y="1751436"/>
                </a:lnTo>
                <a:cubicBezTo>
                  <a:pt x="180000" y="1877668"/>
                  <a:pt x="282332" y="1980000"/>
                  <a:pt x="408564" y="1980000"/>
                </a:cubicBezTo>
                <a:lnTo>
                  <a:pt x="1751436" y="1980000"/>
                </a:lnTo>
                <a:cubicBezTo>
                  <a:pt x="1877668" y="1980000"/>
                  <a:pt x="1980000" y="1877668"/>
                  <a:pt x="1980000" y="1751436"/>
                </a:cubicBezTo>
                <a:lnTo>
                  <a:pt x="1980000" y="408564"/>
                </a:lnTo>
                <a:cubicBezTo>
                  <a:pt x="1980000" y="282332"/>
                  <a:pt x="1877668" y="180000"/>
                  <a:pt x="1751436" y="180000"/>
                </a:cubicBezTo>
                <a:close/>
                <a:moveTo>
                  <a:pt x="360007" y="0"/>
                </a:moveTo>
                <a:lnTo>
                  <a:pt x="1799993" y="0"/>
                </a:lnTo>
                <a:cubicBezTo>
                  <a:pt x="1998819" y="0"/>
                  <a:pt x="2160000" y="161181"/>
                  <a:pt x="2160000" y="360007"/>
                </a:cubicBezTo>
                <a:lnTo>
                  <a:pt x="2160000" y="1799993"/>
                </a:lnTo>
                <a:cubicBezTo>
                  <a:pt x="2160000" y="1998819"/>
                  <a:pt x="1998819" y="2160000"/>
                  <a:pt x="1799993" y="2160000"/>
                </a:cubicBezTo>
                <a:lnTo>
                  <a:pt x="360007" y="2160000"/>
                </a:lnTo>
                <a:cubicBezTo>
                  <a:pt x="161181" y="2160000"/>
                  <a:pt x="0" y="1998819"/>
                  <a:pt x="0" y="1799993"/>
                </a:cubicBezTo>
                <a:lnTo>
                  <a:pt x="0" y="360007"/>
                </a:lnTo>
                <a:cubicBezTo>
                  <a:pt x="0" y="161181"/>
                  <a:pt x="161181" y="0"/>
                  <a:pt x="36000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!!QD3">
            <a:extLst>
              <a:ext uri="{FF2B5EF4-FFF2-40B4-BE49-F238E27FC236}">
                <a16:creationId xmlns:a16="http://schemas.microsoft.com/office/drawing/2014/main" id="{5077232D-C9DF-A820-397F-FE79D0E60975}"/>
              </a:ext>
            </a:extLst>
          </p:cNvPr>
          <p:cNvSpPr>
            <a:spLocks noChangeAspect="1"/>
          </p:cNvSpPr>
          <p:nvPr/>
        </p:nvSpPr>
        <p:spPr>
          <a:xfrm>
            <a:off x="4901936" y="3485570"/>
            <a:ext cx="520689" cy="520689"/>
          </a:xfrm>
          <a:custGeom>
            <a:avLst/>
            <a:gdLst>
              <a:gd name="connsiteX0" fmla="*/ 408564 w 2160000"/>
              <a:gd name="connsiteY0" fmla="*/ 180000 h 2160000"/>
              <a:gd name="connsiteX1" fmla="*/ 180000 w 2160000"/>
              <a:gd name="connsiteY1" fmla="*/ 408564 h 2160000"/>
              <a:gd name="connsiteX2" fmla="*/ 180000 w 2160000"/>
              <a:gd name="connsiteY2" fmla="*/ 1751436 h 2160000"/>
              <a:gd name="connsiteX3" fmla="*/ 408564 w 2160000"/>
              <a:gd name="connsiteY3" fmla="*/ 1980000 h 2160000"/>
              <a:gd name="connsiteX4" fmla="*/ 1751436 w 2160000"/>
              <a:gd name="connsiteY4" fmla="*/ 1980000 h 2160000"/>
              <a:gd name="connsiteX5" fmla="*/ 1980000 w 2160000"/>
              <a:gd name="connsiteY5" fmla="*/ 1751436 h 2160000"/>
              <a:gd name="connsiteX6" fmla="*/ 1980000 w 2160000"/>
              <a:gd name="connsiteY6" fmla="*/ 408564 h 2160000"/>
              <a:gd name="connsiteX7" fmla="*/ 1751436 w 2160000"/>
              <a:gd name="connsiteY7" fmla="*/ 180000 h 2160000"/>
              <a:gd name="connsiteX8" fmla="*/ 360007 w 2160000"/>
              <a:gd name="connsiteY8" fmla="*/ 0 h 2160000"/>
              <a:gd name="connsiteX9" fmla="*/ 1799993 w 2160000"/>
              <a:gd name="connsiteY9" fmla="*/ 0 h 2160000"/>
              <a:gd name="connsiteX10" fmla="*/ 2160000 w 2160000"/>
              <a:gd name="connsiteY10" fmla="*/ 360007 h 2160000"/>
              <a:gd name="connsiteX11" fmla="*/ 2160000 w 2160000"/>
              <a:gd name="connsiteY11" fmla="*/ 1799993 h 2160000"/>
              <a:gd name="connsiteX12" fmla="*/ 1799993 w 2160000"/>
              <a:gd name="connsiteY12" fmla="*/ 2160000 h 2160000"/>
              <a:gd name="connsiteX13" fmla="*/ 360007 w 2160000"/>
              <a:gd name="connsiteY13" fmla="*/ 2160000 h 2160000"/>
              <a:gd name="connsiteX14" fmla="*/ 0 w 2160000"/>
              <a:gd name="connsiteY14" fmla="*/ 1799993 h 2160000"/>
              <a:gd name="connsiteX15" fmla="*/ 0 w 2160000"/>
              <a:gd name="connsiteY15" fmla="*/ 360007 h 2160000"/>
              <a:gd name="connsiteX16" fmla="*/ 360007 w 2160000"/>
              <a:gd name="connsiteY16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000" h="2160000">
                <a:moveTo>
                  <a:pt x="408564" y="180000"/>
                </a:moveTo>
                <a:cubicBezTo>
                  <a:pt x="282332" y="180000"/>
                  <a:pt x="180000" y="282332"/>
                  <a:pt x="180000" y="408564"/>
                </a:cubicBezTo>
                <a:lnTo>
                  <a:pt x="180000" y="1751436"/>
                </a:lnTo>
                <a:cubicBezTo>
                  <a:pt x="180000" y="1877668"/>
                  <a:pt x="282332" y="1980000"/>
                  <a:pt x="408564" y="1980000"/>
                </a:cubicBezTo>
                <a:lnTo>
                  <a:pt x="1751436" y="1980000"/>
                </a:lnTo>
                <a:cubicBezTo>
                  <a:pt x="1877668" y="1980000"/>
                  <a:pt x="1980000" y="1877668"/>
                  <a:pt x="1980000" y="1751436"/>
                </a:cubicBezTo>
                <a:lnTo>
                  <a:pt x="1980000" y="408564"/>
                </a:lnTo>
                <a:cubicBezTo>
                  <a:pt x="1980000" y="282332"/>
                  <a:pt x="1877668" y="180000"/>
                  <a:pt x="1751436" y="180000"/>
                </a:cubicBezTo>
                <a:close/>
                <a:moveTo>
                  <a:pt x="360007" y="0"/>
                </a:moveTo>
                <a:lnTo>
                  <a:pt x="1799993" y="0"/>
                </a:lnTo>
                <a:cubicBezTo>
                  <a:pt x="1998819" y="0"/>
                  <a:pt x="2160000" y="161181"/>
                  <a:pt x="2160000" y="360007"/>
                </a:cubicBezTo>
                <a:lnTo>
                  <a:pt x="2160000" y="1799993"/>
                </a:lnTo>
                <a:cubicBezTo>
                  <a:pt x="2160000" y="1998819"/>
                  <a:pt x="1998819" y="2160000"/>
                  <a:pt x="1799993" y="2160000"/>
                </a:cubicBezTo>
                <a:lnTo>
                  <a:pt x="360007" y="2160000"/>
                </a:lnTo>
                <a:cubicBezTo>
                  <a:pt x="161181" y="2160000"/>
                  <a:pt x="0" y="1998819"/>
                  <a:pt x="0" y="1799993"/>
                </a:cubicBezTo>
                <a:lnTo>
                  <a:pt x="0" y="360007"/>
                </a:lnTo>
                <a:cubicBezTo>
                  <a:pt x="0" y="161181"/>
                  <a:pt x="161181" y="0"/>
                  <a:pt x="36000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!!QD2">
            <a:extLst>
              <a:ext uri="{FF2B5EF4-FFF2-40B4-BE49-F238E27FC236}">
                <a16:creationId xmlns:a16="http://schemas.microsoft.com/office/drawing/2014/main" id="{8B477B14-DC8C-3858-CCF9-4C6FC9871583}"/>
              </a:ext>
            </a:extLst>
          </p:cNvPr>
          <p:cNvSpPr>
            <a:spLocks noChangeAspect="1"/>
          </p:cNvSpPr>
          <p:nvPr/>
        </p:nvSpPr>
        <p:spPr>
          <a:xfrm>
            <a:off x="5333736" y="2980603"/>
            <a:ext cx="412432" cy="412432"/>
          </a:xfrm>
          <a:custGeom>
            <a:avLst/>
            <a:gdLst>
              <a:gd name="connsiteX0" fmla="*/ 408564 w 2160000"/>
              <a:gd name="connsiteY0" fmla="*/ 180000 h 2160000"/>
              <a:gd name="connsiteX1" fmla="*/ 180000 w 2160000"/>
              <a:gd name="connsiteY1" fmla="*/ 408564 h 2160000"/>
              <a:gd name="connsiteX2" fmla="*/ 180000 w 2160000"/>
              <a:gd name="connsiteY2" fmla="*/ 1751436 h 2160000"/>
              <a:gd name="connsiteX3" fmla="*/ 408564 w 2160000"/>
              <a:gd name="connsiteY3" fmla="*/ 1980000 h 2160000"/>
              <a:gd name="connsiteX4" fmla="*/ 1751436 w 2160000"/>
              <a:gd name="connsiteY4" fmla="*/ 1980000 h 2160000"/>
              <a:gd name="connsiteX5" fmla="*/ 1980000 w 2160000"/>
              <a:gd name="connsiteY5" fmla="*/ 1751436 h 2160000"/>
              <a:gd name="connsiteX6" fmla="*/ 1980000 w 2160000"/>
              <a:gd name="connsiteY6" fmla="*/ 408564 h 2160000"/>
              <a:gd name="connsiteX7" fmla="*/ 1751436 w 2160000"/>
              <a:gd name="connsiteY7" fmla="*/ 180000 h 2160000"/>
              <a:gd name="connsiteX8" fmla="*/ 360007 w 2160000"/>
              <a:gd name="connsiteY8" fmla="*/ 0 h 2160000"/>
              <a:gd name="connsiteX9" fmla="*/ 1799993 w 2160000"/>
              <a:gd name="connsiteY9" fmla="*/ 0 h 2160000"/>
              <a:gd name="connsiteX10" fmla="*/ 2160000 w 2160000"/>
              <a:gd name="connsiteY10" fmla="*/ 360007 h 2160000"/>
              <a:gd name="connsiteX11" fmla="*/ 2160000 w 2160000"/>
              <a:gd name="connsiteY11" fmla="*/ 1799993 h 2160000"/>
              <a:gd name="connsiteX12" fmla="*/ 1799993 w 2160000"/>
              <a:gd name="connsiteY12" fmla="*/ 2160000 h 2160000"/>
              <a:gd name="connsiteX13" fmla="*/ 360007 w 2160000"/>
              <a:gd name="connsiteY13" fmla="*/ 2160000 h 2160000"/>
              <a:gd name="connsiteX14" fmla="*/ 0 w 2160000"/>
              <a:gd name="connsiteY14" fmla="*/ 1799993 h 2160000"/>
              <a:gd name="connsiteX15" fmla="*/ 0 w 2160000"/>
              <a:gd name="connsiteY15" fmla="*/ 360007 h 2160000"/>
              <a:gd name="connsiteX16" fmla="*/ 360007 w 2160000"/>
              <a:gd name="connsiteY16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000" h="2160000">
                <a:moveTo>
                  <a:pt x="408564" y="180000"/>
                </a:moveTo>
                <a:cubicBezTo>
                  <a:pt x="282332" y="180000"/>
                  <a:pt x="180000" y="282332"/>
                  <a:pt x="180000" y="408564"/>
                </a:cubicBezTo>
                <a:lnTo>
                  <a:pt x="180000" y="1751436"/>
                </a:lnTo>
                <a:cubicBezTo>
                  <a:pt x="180000" y="1877668"/>
                  <a:pt x="282332" y="1980000"/>
                  <a:pt x="408564" y="1980000"/>
                </a:cubicBezTo>
                <a:lnTo>
                  <a:pt x="1751436" y="1980000"/>
                </a:lnTo>
                <a:cubicBezTo>
                  <a:pt x="1877668" y="1980000"/>
                  <a:pt x="1980000" y="1877668"/>
                  <a:pt x="1980000" y="1751436"/>
                </a:cubicBezTo>
                <a:lnTo>
                  <a:pt x="1980000" y="408564"/>
                </a:lnTo>
                <a:cubicBezTo>
                  <a:pt x="1980000" y="282332"/>
                  <a:pt x="1877668" y="180000"/>
                  <a:pt x="1751436" y="180000"/>
                </a:cubicBezTo>
                <a:close/>
                <a:moveTo>
                  <a:pt x="360007" y="0"/>
                </a:moveTo>
                <a:lnTo>
                  <a:pt x="1799993" y="0"/>
                </a:lnTo>
                <a:cubicBezTo>
                  <a:pt x="1998819" y="0"/>
                  <a:pt x="2160000" y="161181"/>
                  <a:pt x="2160000" y="360007"/>
                </a:cubicBezTo>
                <a:lnTo>
                  <a:pt x="2160000" y="1799993"/>
                </a:lnTo>
                <a:cubicBezTo>
                  <a:pt x="2160000" y="1998819"/>
                  <a:pt x="1998819" y="2160000"/>
                  <a:pt x="1799993" y="2160000"/>
                </a:cubicBezTo>
                <a:lnTo>
                  <a:pt x="360007" y="2160000"/>
                </a:lnTo>
                <a:cubicBezTo>
                  <a:pt x="161181" y="2160000"/>
                  <a:pt x="0" y="1998819"/>
                  <a:pt x="0" y="1799993"/>
                </a:cubicBezTo>
                <a:lnTo>
                  <a:pt x="0" y="360007"/>
                </a:lnTo>
                <a:cubicBezTo>
                  <a:pt x="0" y="161181"/>
                  <a:pt x="161181" y="0"/>
                  <a:pt x="36000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!!QD4">
            <a:extLst>
              <a:ext uri="{FF2B5EF4-FFF2-40B4-BE49-F238E27FC236}">
                <a16:creationId xmlns:a16="http://schemas.microsoft.com/office/drawing/2014/main" id="{6B1AC39A-AE42-879D-6744-ADEE2796002E}"/>
              </a:ext>
            </a:extLst>
          </p:cNvPr>
          <p:cNvSpPr>
            <a:spLocks noChangeAspect="1"/>
          </p:cNvSpPr>
          <p:nvPr/>
        </p:nvSpPr>
        <p:spPr>
          <a:xfrm>
            <a:off x="5509472" y="3480490"/>
            <a:ext cx="252000" cy="252000"/>
          </a:xfrm>
          <a:custGeom>
            <a:avLst/>
            <a:gdLst>
              <a:gd name="connsiteX0" fmla="*/ 408564 w 2160000"/>
              <a:gd name="connsiteY0" fmla="*/ 180000 h 2160000"/>
              <a:gd name="connsiteX1" fmla="*/ 180000 w 2160000"/>
              <a:gd name="connsiteY1" fmla="*/ 408564 h 2160000"/>
              <a:gd name="connsiteX2" fmla="*/ 180000 w 2160000"/>
              <a:gd name="connsiteY2" fmla="*/ 1751436 h 2160000"/>
              <a:gd name="connsiteX3" fmla="*/ 408564 w 2160000"/>
              <a:gd name="connsiteY3" fmla="*/ 1980000 h 2160000"/>
              <a:gd name="connsiteX4" fmla="*/ 1751436 w 2160000"/>
              <a:gd name="connsiteY4" fmla="*/ 1980000 h 2160000"/>
              <a:gd name="connsiteX5" fmla="*/ 1980000 w 2160000"/>
              <a:gd name="connsiteY5" fmla="*/ 1751436 h 2160000"/>
              <a:gd name="connsiteX6" fmla="*/ 1980000 w 2160000"/>
              <a:gd name="connsiteY6" fmla="*/ 408564 h 2160000"/>
              <a:gd name="connsiteX7" fmla="*/ 1751436 w 2160000"/>
              <a:gd name="connsiteY7" fmla="*/ 180000 h 2160000"/>
              <a:gd name="connsiteX8" fmla="*/ 360007 w 2160000"/>
              <a:gd name="connsiteY8" fmla="*/ 0 h 2160000"/>
              <a:gd name="connsiteX9" fmla="*/ 1799993 w 2160000"/>
              <a:gd name="connsiteY9" fmla="*/ 0 h 2160000"/>
              <a:gd name="connsiteX10" fmla="*/ 2160000 w 2160000"/>
              <a:gd name="connsiteY10" fmla="*/ 360007 h 2160000"/>
              <a:gd name="connsiteX11" fmla="*/ 2160000 w 2160000"/>
              <a:gd name="connsiteY11" fmla="*/ 1799993 h 2160000"/>
              <a:gd name="connsiteX12" fmla="*/ 1799993 w 2160000"/>
              <a:gd name="connsiteY12" fmla="*/ 2160000 h 2160000"/>
              <a:gd name="connsiteX13" fmla="*/ 360007 w 2160000"/>
              <a:gd name="connsiteY13" fmla="*/ 2160000 h 2160000"/>
              <a:gd name="connsiteX14" fmla="*/ 0 w 2160000"/>
              <a:gd name="connsiteY14" fmla="*/ 1799993 h 2160000"/>
              <a:gd name="connsiteX15" fmla="*/ 0 w 2160000"/>
              <a:gd name="connsiteY15" fmla="*/ 360007 h 2160000"/>
              <a:gd name="connsiteX16" fmla="*/ 360007 w 2160000"/>
              <a:gd name="connsiteY16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000" h="2160000">
                <a:moveTo>
                  <a:pt x="408564" y="180000"/>
                </a:moveTo>
                <a:cubicBezTo>
                  <a:pt x="282332" y="180000"/>
                  <a:pt x="180000" y="282332"/>
                  <a:pt x="180000" y="408564"/>
                </a:cubicBezTo>
                <a:lnTo>
                  <a:pt x="180000" y="1751436"/>
                </a:lnTo>
                <a:cubicBezTo>
                  <a:pt x="180000" y="1877668"/>
                  <a:pt x="282332" y="1980000"/>
                  <a:pt x="408564" y="1980000"/>
                </a:cubicBezTo>
                <a:lnTo>
                  <a:pt x="1751436" y="1980000"/>
                </a:lnTo>
                <a:cubicBezTo>
                  <a:pt x="1877668" y="1980000"/>
                  <a:pt x="1980000" y="1877668"/>
                  <a:pt x="1980000" y="1751436"/>
                </a:cubicBezTo>
                <a:lnTo>
                  <a:pt x="1980000" y="408564"/>
                </a:lnTo>
                <a:cubicBezTo>
                  <a:pt x="1980000" y="282332"/>
                  <a:pt x="1877668" y="180000"/>
                  <a:pt x="1751436" y="180000"/>
                </a:cubicBezTo>
                <a:close/>
                <a:moveTo>
                  <a:pt x="360007" y="0"/>
                </a:moveTo>
                <a:lnTo>
                  <a:pt x="1799993" y="0"/>
                </a:lnTo>
                <a:cubicBezTo>
                  <a:pt x="1998819" y="0"/>
                  <a:pt x="2160000" y="161181"/>
                  <a:pt x="2160000" y="360007"/>
                </a:cubicBezTo>
                <a:lnTo>
                  <a:pt x="2160000" y="1799993"/>
                </a:lnTo>
                <a:cubicBezTo>
                  <a:pt x="2160000" y="1998819"/>
                  <a:pt x="1998819" y="2160000"/>
                  <a:pt x="1799993" y="2160000"/>
                </a:cubicBezTo>
                <a:lnTo>
                  <a:pt x="360007" y="2160000"/>
                </a:lnTo>
                <a:cubicBezTo>
                  <a:pt x="161181" y="2160000"/>
                  <a:pt x="0" y="1998819"/>
                  <a:pt x="0" y="1799993"/>
                </a:cubicBezTo>
                <a:lnTo>
                  <a:pt x="0" y="360007"/>
                </a:lnTo>
                <a:cubicBezTo>
                  <a:pt x="0" y="161181"/>
                  <a:pt x="161181" y="0"/>
                  <a:pt x="36000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7544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path" presetSubtype="0" decel="5000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3.75E-6 -1.85185E-6 L 0.0069 0.07593 " pathEditMode="relative" rAng="0" ptsTypes="AA">
                                          <p:cBhvr>
                                            <p:cTn id="9" dur="1000" spd="-10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37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decel="5000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2.91667E-6 -3.33333E-6 L -0.03802 0.00602 " pathEditMode="relative" rAng="0" ptsTypes="AA">
                                          <p:cBhvr>
                                            <p:cTn id="14" dur="1000" spd="-100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01" y="3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decel="5000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4.16667E-7 -4.44444E-6 L -0.00781 -0.06111 " pathEditMode="relative" rAng="0" ptsTypes="AA">
                                          <p:cBhvr>
                                            <p:cTn id="19" dur="1000" spd="-100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91" y="-30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42" presetClass="path" presetSubtype="0" decel="5000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-0.00013 0.00023 L 0.0388 -0.02061 " pathEditMode="relative" rAng="0" ptsTypes="AA">
                                          <p:cBhvr>
                                            <p:cTn id="24" dur="1000" spd="-10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40" y="-104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95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95000">
                                          <p:cBhvr additive="base">
                                            <p:cTn id="27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95000">
                                          <p:cBhvr additive="base">
                                            <p:cTn id="28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1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1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1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1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1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1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1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1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8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1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1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5" dur="1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8" dur="1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1" dur="1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1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2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4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6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4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9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  <p:bldP spid="25" grpId="0" animBg="1"/>
          <p:bldP spid="7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path" presetSubtype="0" decel="5000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3.75E-6 -1.85185E-6 L 0.0069 0.07593 " pathEditMode="relative" rAng="0" ptsTypes="AA">
                                          <p:cBhvr>
                                            <p:cTn id="9" dur="1000" spd="-10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37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decel="5000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2.91667E-6 -3.33333E-6 L -0.03802 0.00602 " pathEditMode="relative" rAng="0" ptsTypes="AA">
                                          <p:cBhvr>
                                            <p:cTn id="14" dur="1000" spd="-100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01" y="3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decel="5000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4.16667E-7 -4.44444E-6 L -0.00781 -0.06111 " pathEditMode="relative" rAng="0" ptsTypes="AA">
                                          <p:cBhvr>
                                            <p:cTn id="19" dur="1000" spd="-100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91" y="-30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42" presetClass="path" presetSubtype="0" decel="5000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-0.00013 0.00023 L 0.0388 -0.02061 " pathEditMode="relative" rAng="0" ptsTypes="AA">
                                          <p:cBhvr>
                                            <p:cTn id="24" dur="1000" spd="-10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40" y="-104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1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1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1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1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1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1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1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1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8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1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1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5" dur="1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8" dur="1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1" dur="1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1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2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4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6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4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9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  <p:bldP spid="25" grpId="0" animBg="1"/>
          <p:bldP spid="7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192637A-1F28-7035-83A9-266DDB0CF0F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4" name="base">
            <a:extLst>
              <a:ext uri="{FF2B5EF4-FFF2-40B4-BE49-F238E27FC236}">
                <a16:creationId xmlns:a16="http://schemas.microsoft.com/office/drawing/2014/main" id="{6B116379-412E-C842-929A-AA0F45A6888A}"/>
              </a:ext>
            </a:extLst>
          </p:cNvPr>
          <p:cNvSpPr/>
          <p:nvPr/>
        </p:nvSpPr>
        <p:spPr>
          <a:xfrm>
            <a:off x="4676360" y="3560719"/>
            <a:ext cx="2628900" cy="7454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5" name="v1">
            <a:extLst>
              <a:ext uri="{FF2B5EF4-FFF2-40B4-BE49-F238E27FC236}">
                <a16:creationId xmlns:a16="http://schemas.microsoft.com/office/drawing/2014/main" id="{A9049619-FA67-5BCC-EB01-7FEB791D20F6}"/>
              </a:ext>
            </a:extLst>
          </p:cNvPr>
          <p:cNvSpPr/>
          <p:nvPr/>
        </p:nvSpPr>
        <p:spPr>
          <a:xfrm rot="5400000">
            <a:off x="4400575" y="3043030"/>
            <a:ext cx="1080000" cy="7454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6" name="v2">
            <a:extLst>
              <a:ext uri="{FF2B5EF4-FFF2-40B4-BE49-F238E27FC236}">
                <a16:creationId xmlns:a16="http://schemas.microsoft.com/office/drawing/2014/main" id="{19084E32-8F1C-EE6D-C62B-4C94A7FAA85A}"/>
              </a:ext>
            </a:extLst>
          </p:cNvPr>
          <p:cNvSpPr/>
          <p:nvPr/>
        </p:nvSpPr>
        <p:spPr>
          <a:xfrm rot="5400000">
            <a:off x="4757573" y="2989337"/>
            <a:ext cx="1908000" cy="36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7" name="v3">
            <a:extLst>
              <a:ext uri="{FF2B5EF4-FFF2-40B4-BE49-F238E27FC236}">
                <a16:creationId xmlns:a16="http://schemas.microsoft.com/office/drawing/2014/main" id="{D1BA6A05-1059-8A9B-3492-75C9D354DF17}"/>
              </a:ext>
            </a:extLst>
          </p:cNvPr>
          <p:cNvSpPr/>
          <p:nvPr/>
        </p:nvSpPr>
        <p:spPr>
          <a:xfrm rot="5400000">
            <a:off x="4904621" y="2980337"/>
            <a:ext cx="1908000" cy="5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8" name="v4">
            <a:extLst>
              <a:ext uri="{FF2B5EF4-FFF2-40B4-BE49-F238E27FC236}">
                <a16:creationId xmlns:a16="http://schemas.microsoft.com/office/drawing/2014/main" id="{52FB4EEA-CC97-E928-67B7-5F6BCF6795EA}"/>
              </a:ext>
            </a:extLst>
          </p:cNvPr>
          <p:cNvSpPr/>
          <p:nvPr/>
        </p:nvSpPr>
        <p:spPr>
          <a:xfrm rot="5400000">
            <a:off x="5050060" y="2652332"/>
            <a:ext cx="1908000" cy="1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9" name="v5">
            <a:extLst>
              <a:ext uri="{FF2B5EF4-FFF2-40B4-BE49-F238E27FC236}">
                <a16:creationId xmlns:a16="http://schemas.microsoft.com/office/drawing/2014/main" id="{89081E54-1C24-5A16-A7B4-AC35976C295A}"/>
              </a:ext>
            </a:extLst>
          </p:cNvPr>
          <p:cNvSpPr/>
          <p:nvPr/>
        </p:nvSpPr>
        <p:spPr>
          <a:xfrm rot="5400000">
            <a:off x="5208381" y="2798263"/>
            <a:ext cx="2196000" cy="5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0" name="v6">
            <a:extLst>
              <a:ext uri="{FF2B5EF4-FFF2-40B4-BE49-F238E27FC236}">
                <a16:creationId xmlns:a16="http://schemas.microsoft.com/office/drawing/2014/main" id="{E89DB653-94A5-C409-C1A3-68F18B2EE08E}"/>
              </a:ext>
            </a:extLst>
          </p:cNvPr>
          <p:cNvSpPr/>
          <p:nvPr/>
        </p:nvSpPr>
        <p:spPr>
          <a:xfrm rot="5400000">
            <a:off x="5812820" y="2456263"/>
            <a:ext cx="1188000" cy="1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1" name="v7">
            <a:extLst>
              <a:ext uri="{FF2B5EF4-FFF2-40B4-BE49-F238E27FC236}">
                <a16:creationId xmlns:a16="http://schemas.microsoft.com/office/drawing/2014/main" id="{08A538D6-0B73-1CBA-09AB-3DA68E815CA3}"/>
              </a:ext>
            </a:extLst>
          </p:cNvPr>
          <p:cNvSpPr/>
          <p:nvPr/>
        </p:nvSpPr>
        <p:spPr>
          <a:xfrm rot="5400000">
            <a:off x="6376969" y="2871084"/>
            <a:ext cx="1404000" cy="7454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2" name="h1">
            <a:extLst>
              <a:ext uri="{FF2B5EF4-FFF2-40B4-BE49-F238E27FC236}">
                <a16:creationId xmlns:a16="http://schemas.microsoft.com/office/drawing/2014/main" id="{18CE94E4-26F5-DB2C-9B2D-E2434F75DAF2}"/>
              </a:ext>
            </a:extLst>
          </p:cNvPr>
          <p:cNvSpPr/>
          <p:nvPr/>
        </p:nvSpPr>
        <p:spPr>
          <a:xfrm rot="20764087">
            <a:off x="4897284" y="2404314"/>
            <a:ext cx="1141360" cy="74544"/>
          </a:xfrm>
          <a:custGeom>
            <a:avLst/>
            <a:gdLst>
              <a:gd name="connsiteX0" fmla="*/ 1139576 w 1141360"/>
              <a:gd name="connsiteY0" fmla="*/ 0 h 74544"/>
              <a:gd name="connsiteX1" fmla="*/ 1141360 w 1141360"/>
              <a:gd name="connsiteY1" fmla="*/ 739 h 74544"/>
              <a:gd name="connsiteX2" fmla="*/ 1123052 w 1141360"/>
              <a:gd name="connsiteY2" fmla="*/ 74544 h 74544"/>
              <a:gd name="connsiteX3" fmla="*/ 12424 w 1141360"/>
              <a:gd name="connsiteY3" fmla="*/ 74544 h 74544"/>
              <a:gd name="connsiteX4" fmla="*/ 0 w 1141360"/>
              <a:gd name="connsiteY4" fmla="*/ 62120 h 74544"/>
              <a:gd name="connsiteX5" fmla="*/ 0 w 1141360"/>
              <a:gd name="connsiteY5" fmla="*/ 12424 h 74544"/>
              <a:gd name="connsiteX6" fmla="*/ 12424 w 1141360"/>
              <a:gd name="connsiteY6" fmla="*/ 0 h 74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1360" h="74544">
                <a:moveTo>
                  <a:pt x="1139576" y="0"/>
                </a:moveTo>
                <a:lnTo>
                  <a:pt x="1141360" y="739"/>
                </a:lnTo>
                <a:lnTo>
                  <a:pt x="1123052" y="74544"/>
                </a:lnTo>
                <a:lnTo>
                  <a:pt x="12424" y="74544"/>
                </a:lnTo>
                <a:cubicBezTo>
                  <a:pt x="5562" y="74544"/>
                  <a:pt x="0" y="68982"/>
                  <a:pt x="0" y="62120"/>
                </a:cubicBezTo>
                <a:lnTo>
                  <a:pt x="0" y="12424"/>
                </a:lnTo>
                <a:cubicBezTo>
                  <a:pt x="0" y="5562"/>
                  <a:pt x="5562" y="0"/>
                  <a:pt x="1242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3" name="h2">
            <a:extLst>
              <a:ext uri="{FF2B5EF4-FFF2-40B4-BE49-F238E27FC236}">
                <a16:creationId xmlns:a16="http://schemas.microsoft.com/office/drawing/2014/main" id="{47F22B90-8A5E-77CA-FBEF-5BC54F8F71D8}"/>
              </a:ext>
            </a:extLst>
          </p:cNvPr>
          <p:cNvSpPr/>
          <p:nvPr/>
        </p:nvSpPr>
        <p:spPr>
          <a:xfrm rot="20681431">
            <a:off x="4658623" y="2275347"/>
            <a:ext cx="1380009" cy="36000"/>
          </a:xfrm>
          <a:custGeom>
            <a:avLst/>
            <a:gdLst>
              <a:gd name="connsiteX0" fmla="*/ 1380009 w 1380009"/>
              <a:gd name="connsiteY0" fmla="*/ 0 h 36000"/>
              <a:gd name="connsiteX1" fmla="*/ 1370154 w 1380009"/>
              <a:gd name="connsiteY1" fmla="*/ 36000 h 36000"/>
              <a:gd name="connsiteX2" fmla="*/ 6000 w 1380009"/>
              <a:gd name="connsiteY2" fmla="*/ 36000 h 36000"/>
              <a:gd name="connsiteX3" fmla="*/ 0 w 1380009"/>
              <a:gd name="connsiteY3" fmla="*/ 30000 h 36000"/>
              <a:gd name="connsiteX4" fmla="*/ 0 w 1380009"/>
              <a:gd name="connsiteY4" fmla="*/ 6000 h 36000"/>
              <a:gd name="connsiteX5" fmla="*/ 6000 w 1380009"/>
              <a:gd name="connsiteY5" fmla="*/ 0 h 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0009" h="36000">
                <a:moveTo>
                  <a:pt x="1380009" y="0"/>
                </a:moveTo>
                <a:lnTo>
                  <a:pt x="1370154" y="36000"/>
                </a:lnTo>
                <a:lnTo>
                  <a:pt x="6000" y="36000"/>
                </a:lnTo>
                <a:cubicBezTo>
                  <a:pt x="2686" y="36000"/>
                  <a:pt x="0" y="33314"/>
                  <a:pt x="0" y="30000"/>
                </a:cubicBezTo>
                <a:lnTo>
                  <a:pt x="0" y="6000"/>
                </a:lnTo>
                <a:cubicBezTo>
                  <a:pt x="0" y="2686"/>
                  <a:pt x="2686" y="0"/>
                  <a:pt x="6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4" name="h3">
            <a:extLst>
              <a:ext uri="{FF2B5EF4-FFF2-40B4-BE49-F238E27FC236}">
                <a16:creationId xmlns:a16="http://schemas.microsoft.com/office/drawing/2014/main" id="{B8D92D5B-B864-3726-6160-636A8AFA20C0}"/>
              </a:ext>
            </a:extLst>
          </p:cNvPr>
          <p:cNvSpPr/>
          <p:nvPr/>
        </p:nvSpPr>
        <p:spPr>
          <a:xfrm rot="823726">
            <a:off x="5972665" y="2066426"/>
            <a:ext cx="1151564" cy="72000"/>
          </a:xfrm>
          <a:custGeom>
            <a:avLst/>
            <a:gdLst>
              <a:gd name="connsiteX0" fmla="*/ 11564 w 1151564"/>
              <a:gd name="connsiteY0" fmla="*/ 0 h 72000"/>
              <a:gd name="connsiteX1" fmla="*/ 1139564 w 1151564"/>
              <a:gd name="connsiteY1" fmla="*/ 0 h 72000"/>
              <a:gd name="connsiteX2" fmla="*/ 1151564 w 1151564"/>
              <a:gd name="connsiteY2" fmla="*/ 12000 h 72000"/>
              <a:gd name="connsiteX3" fmla="*/ 1151564 w 1151564"/>
              <a:gd name="connsiteY3" fmla="*/ 60000 h 72000"/>
              <a:gd name="connsiteX4" fmla="*/ 1139564 w 1151564"/>
              <a:gd name="connsiteY4" fmla="*/ 72000 h 72000"/>
              <a:gd name="connsiteX5" fmla="*/ 14915 w 1151564"/>
              <a:gd name="connsiteY5" fmla="*/ 72000 h 72000"/>
              <a:gd name="connsiteX6" fmla="*/ 0 w 1151564"/>
              <a:gd name="connsiteY6" fmla="*/ 10948 h 72000"/>
              <a:gd name="connsiteX7" fmla="*/ 3079 w 1151564"/>
              <a:gd name="connsiteY7" fmla="*/ 3515 h 72000"/>
              <a:gd name="connsiteX8" fmla="*/ 11564 w 1151564"/>
              <a:gd name="connsiteY8" fmla="*/ 0 h 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1564" h="72000">
                <a:moveTo>
                  <a:pt x="11564" y="0"/>
                </a:moveTo>
                <a:lnTo>
                  <a:pt x="1139564" y="0"/>
                </a:lnTo>
                <a:cubicBezTo>
                  <a:pt x="1146191" y="0"/>
                  <a:pt x="1151564" y="5373"/>
                  <a:pt x="1151564" y="12000"/>
                </a:cubicBezTo>
                <a:lnTo>
                  <a:pt x="1151564" y="60000"/>
                </a:lnTo>
                <a:cubicBezTo>
                  <a:pt x="1151564" y="66627"/>
                  <a:pt x="1146191" y="72000"/>
                  <a:pt x="1139564" y="72000"/>
                </a:cubicBezTo>
                <a:lnTo>
                  <a:pt x="14915" y="72000"/>
                </a:lnTo>
                <a:lnTo>
                  <a:pt x="0" y="10948"/>
                </a:lnTo>
                <a:lnTo>
                  <a:pt x="3079" y="3515"/>
                </a:lnTo>
                <a:cubicBezTo>
                  <a:pt x="5251" y="1343"/>
                  <a:pt x="8251" y="0"/>
                  <a:pt x="115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5" name="h4">
            <a:extLst>
              <a:ext uri="{FF2B5EF4-FFF2-40B4-BE49-F238E27FC236}">
                <a16:creationId xmlns:a16="http://schemas.microsoft.com/office/drawing/2014/main" id="{8F825023-B799-D5BD-E30A-8C64AAA8632C}"/>
              </a:ext>
            </a:extLst>
          </p:cNvPr>
          <p:cNvSpPr/>
          <p:nvPr/>
        </p:nvSpPr>
        <p:spPr>
          <a:xfrm>
            <a:off x="4425381" y="3432098"/>
            <a:ext cx="3132000" cy="1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6" name="chamine">
            <a:extLst>
              <a:ext uri="{FF2B5EF4-FFF2-40B4-BE49-F238E27FC236}">
                <a16:creationId xmlns:a16="http://schemas.microsoft.com/office/drawing/2014/main" id="{94C37F37-96C1-0848-D318-0168ECE5779D}"/>
              </a:ext>
            </a:extLst>
          </p:cNvPr>
          <p:cNvSpPr/>
          <p:nvPr/>
        </p:nvSpPr>
        <p:spPr>
          <a:xfrm>
            <a:off x="6674126" y="1924285"/>
            <a:ext cx="228600" cy="2350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7" name="j1">
            <a:extLst>
              <a:ext uri="{FF2B5EF4-FFF2-40B4-BE49-F238E27FC236}">
                <a16:creationId xmlns:a16="http://schemas.microsoft.com/office/drawing/2014/main" id="{DB6CA52A-01A1-54FD-9CFB-1A172640CADB}"/>
              </a:ext>
            </a:extLst>
          </p:cNvPr>
          <p:cNvSpPr>
            <a:spLocks noChangeAspect="1"/>
          </p:cNvSpPr>
          <p:nvPr/>
        </p:nvSpPr>
        <p:spPr>
          <a:xfrm>
            <a:off x="5186043" y="2749390"/>
            <a:ext cx="144000" cy="144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65000"/>
                </a:schemeClr>
              </a:gs>
              <a:gs pos="53000">
                <a:schemeClr val="bg1">
                  <a:alpha val="12000"/>
                </a:schemeClr>
              </a:gs>
              <a:gs pos="100000">
                <a:schemeClr val="accent1">
                  <a:lumMod val="30000"/>
                  <a:lumOff val="70000"/>
                  <a:alpha val="66829"/>
                </a:schemeClr>
              </a:gs>
            </a:gsLst>
            <a:lin ang="72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  <a:alpha val="76000"/>
                  </a:schemeClr>
                </a:gs>
                <a:gs pos="52000">
                  <a:schemeClr val="bg1">
                    <a:alpha val="9389"/>
                  </a:schemeClr>
                </a:gs>
                <a:gs pos="100000">
                  <a:schemeClr val="accent1">
                    <a:lumMod val="30000"/>
                    <a:lumOff val="70000"/>
                    <a:alpha val="77000"/>
                  </a:schemeClr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8" name="j2">
            <a:extLst>
              <a:ext uri="{FF2B5EF4-FFF2-40B4-BE49-F238E27FC236}">
                <a16:creationId xmlns:a16="http://schemas.microsoft.com/office/drawing/2014/main" id="{09660F2A-BE7F-5239-7B13-3AB4C47AB167}"/>
              </a:ext>
            </a:extLst>
          </p:cNvPr>
          <p:cNvSpPr>
            <a:spLocks noChangeAspect="1"/>
          </p:cNvSpPr>
          <p:nvPr/>
        </p:nvSpPr>
        <p:spPr>
          <a:xfrm>
            <a:off x="5358995" y="2749390"/>
            <a:ext cx="144000" cy="144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65000"/>
                </a:schemeClr>
              </a:gs>
              <a:gs pos="53000">
                <a:schemeClr val="bg1">
                  <a:alpha val="12000"/>
                </a:schemeClr>
              </a:gs>
              <a:gs pos="100000">
                <a:schemeClr val="accent1">
                  <a:lumMod val="30000"/>
                  <a:lumOff val="70000"/>
                  <a:alpha val="66829"/>
                </a:schemeClr>
              </a:gs>
            </a:gsLst>
            <a:lin ang="72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  <a:alpha val="76000"/>
                  </a:schemeClr>
                </a:gs>
                <a:gs pos="52000">
                  <a:schemeClr val="bg1">
                    <a:alpha val="9389"/>
                  </a:schemeClr>
                </a:gs>
                <a:gs pos="100000">
                  <a:schemeClr val="accent1">
                    <a:lumMod val="30000"/>
                    <a:lumOff val="70000"/>
                    <a:alpha val="77000"/>
                  </a:schemeClr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9" name="j3">
            <a:extLst>
              <a:ext uri="{FF2B5EF4-FFF2-40B4-BE49-F238E27FC236}">
                <a16:creationId xmlns:a16="http://schemas.microsoft.com/office/drawing/2014/main" id="{AEE7D324-0214-5D97-528A-E1D2082ADBDE}"/>
              </a:ext>
            </a:extLst>
          </p:cNvPr>
          <p:cNvSpPr>
            <a:spLocks noChangeAspect="1"/>
          </p:cNvSpPr>
          <p:nvPr/>
        </p:nvSpPr>
        <p:spPr>
          <a:xfrm>
            <a:off x="5186043" y="2923322"/>
            <a:ext cx="144000" cy="144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65000"/>
                </a:schemeClr>
              </a:gs>
              <a:gs pos="53000">
                <a:schemeClr val="bg1">
                  <a:alpha val="12000"/>
                </a:schemeClr>
              </a:gs>
              <a:gs pos="100000">
                <a:schemeClr val="accent1">
                  <a:lumMod val="30000"/>
                  <a:lumOff val="70000"/>
                  <a:alpha val="66829"/>
                </a:schemeClr>
              </a:gs>
            </a:gsLst>
            <a:lin ang="72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  <a:alpha val="76000"/>
                  </a:schemeClr>
                </a:gs>
                <a:gs pos="52000">
                  <a:schemeClr val="bg1">
                    <a:alpha val="9389"/>
                  </a:schemeClr>
                </a:gs>
                <a:gs pos="100000">
                  <a:schemeClr val="accent1">
                    <a:lumMod val="30000"/>
                    <a:lumOff val="70000"/>
                    <a:alpha val="77000"/>
                  </a:schemeClr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0" name="j4">
            <a:extLst>
              <a:ext uri="{FF2B5EF4-FFF2-40B4-BE49-F238E27FC236}">
                <a16:creationId xmlns:a16="http://schemas.microsoft.com/office/drawing/2014/main" id="{8AC3EDD8-9967-C859-4E53-CF47FD03FED0}"/>
              </a:ext>
            </a:extLst>
          </p:cNvPr>
          <p:cNvSpPr>
            <a:spLocks noChangeAspect="1"/>
          </p:cNvSpPr>
          <p:nvPr/>
        </p:nvSpPr>
        <p:spPr>
          <a:xfrm>
            <a:off x="5358995" y="2923322"/>
            <a:ext cx="144000" cy="144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65000"/>
                </a:schemeClr>
              </a:gs>
              <a:gs pos="53000">
                <a:schemeClr val="bg1">
                  <a:alpha val="12000"/>
                </a:schemeClr>
              </a:gs>
              <a:gs pos="100000">
                <a:schemeClr val="accent1">
                  <a:lumMod val="30000"/>
                  <a:lumOff val="70000"/>
                  <a:alpha val="66829"/>
                </a:schemeClr>
              </a:gs>
            </a:gsLst>
            <a:lin ang="72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  <a:alpha val="76000"/>
                  </a:schemeClr>
                </a:gs>
                <a:gs pos="52000">
                  <a:schemeClr val="bg1">
                    <a:alpha val="9389"/>
                  </a:schemeClr>
                </a:gs>
                <a:gs pos="100000">
                  <a:schemeClr val="accent1">
                    <a:lumMod val="30000"/>
                    <a:lumOff val="70000"/>
                    <a:alpha val="77000"/>
                  </a:schemeClr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1" name="j5">
            <a:extLst>
              <a:ext uri="{FF2B5EF4-FFF2-40B4-BE49-F238E27FC236}">
                <a16:creationId xmlns:a16="http://schemas.microsoft.com/office/drawing/2014/main" id="{BD6AB95D-8720-96AA-AC3E-365BF802BB90}"/>
              </a:ext>
            </a:extLst>
          </p:cNvPr>
          <p:cNvSpPr>
            <a:spLocks noChangeAspect="1"/>
          </p:cNvSpPr>
          <p:nvPr/>
        </p:nvSpPr>
        <p:spPr>
          <a:xfrm>
            <a:off x="6570724" y="2450989"/>
            <a:ext cx="143487" cy="1434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65000"/>
                </a:schemeClr>
              </a:gs>
              <a:gs pos="53000">
                <a:schemeClr val="bg1">
                  <a:alpha val="12000"/>
                </a:schemeClr>
              </a:gs>
              <a:gs pos="100000">
                <a:schemeClr val="accent1">
                  <a:lumMod val="30000"/>
                  <a:lumOff val="70000"/>
                  <a:alpha val="66829"/>
                </a:schemeClr>
              </a:gs>
            </a:gsLst>
            <a:lin ang="72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  <a:alpha val="76000"/>
                  </a:schemeClr>
                </a:gs>
                <a:gs pos="52000">
                  <a:schemeClr val="bg1">
                    <a:alpha val="9389"/>
                  </a:schemeClr>
                </a:gs>
                <a:gs pos="100000">
                  <a:schemeClr val="accent1">
                    <a:lumMod val="30000"/>
                    <a:lumOff val="70000"/>
                    <a:alpha val="77000"/>
                  </a:schemeClr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2" name="j6">
            <a:extLst>
              <a:ext uri="{FF2B5EF4-FFF2-40B4-BE49-F238E27FC236}">
                <a16:creationId xmlns:a16="http://schemas.microsoft.com/office/drawing/2014/main" id="{684AC08F-A93B-4075-FE6C-B36C2FE62927}"/>
              </a:ext>
            </a:extLst>
          </p:cNvPr>
          <p:cNvSpPr>
            <a:spLocks noChangeAspect="1"/>
          </p:cNvSpPr>
          <p:nvPr/>
        </p:nvSpPr>
        <p:spPr>
          <a:xfrm>
            <a:off x="6743060" y="2450989"/>
            <a:ext cx="143487" cy="1434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65000"/>
                </a:schemeClr>
              </a:gs>
              <a:gs pos="53000">
                <a:schemeClr val="bg1">
                  <a:alpha val="12000"/>
                </a:schemeClr>
              </a:gs>
              <a:gs pos="100000">
                <a:schemeClr val="accent1">
                  <a:lumMod val="30000"/>
                  <a:lumOff val="70000"/>
                  <a:alpha val="66829"/>
                </a:schemeClr>
              </a:gs>
            </a:gsLst>
            <a:lin ang="72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  <a:alpha val="76000"/>
                  </a:schemeClr>
                </a:gs>
                <a:gs pos="52000">
                  <a:schemeClr val="bg1">
                    <a:alpha val="9389"/>
                  </a:schemeClr>
                </a:gs>
                <a:gs pos="100000">
                  <a:schemeClr val="accent1">
                    <a:lumMod val="30000"/>
                    <a:lumOff val="70000"/>
                    <a:alpha val="77000"/>
                  </a:schemeClr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3" name="j7">
            <a:extLst>
              <a:ext uri="{FF2B5EF4-FFF2-40B4-BE49-F238E27FC236}">
                <a16:creationId xmlns:a16="http://schemas.microsoft.com/office/drawing/2014/main" id="{F4D39128-6058-D87E-2379-6F8727898D1E}"/>
              </a:ext>
            </a:extLst>
          </p:cNvPr>
          <p:cNvSpPr>
            <a:spLocks noChangeAspect="1"/>
          </p:cNvSpPr>
          <p:nvPr/>
        </p:nvSpPr>
        <p:spPr>
          <a:xfrm>
            <a:off x="6570724" y="2624302"/>
            <a:ext cx="143487" cy="1434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65000"/>
                </a:schemeClr>
              </a:gs>
              <a:gs pos="53000">
                <a:schemeClr val="bg1">
                  <a:alpha val="12000"/>
                </a:schemeClr>
              </a:gs>
              <a:gs pos="100000">
                <a:schemeClr val="accent1">
                  <a:lumMod val="30000"/>
                  <a:lumOff val="70000"/>
                  <a:alpha val="66829"/>
                </a:schemeClr>
              </a:gs>
            </a:gsLst>
            <a:lin ang="72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  <a:alpha val="76000"/>
                  </a:schemeClr>
                </a:gs>
                <a:gs pos="52000">
                  <a:schemeClr val="bg1">
                    <a:alpha val="9389"/>
                  </a:schemeClr>
                </a:gs>
                <a:gs pos="100000">
                  <a:schemeClr val="accent1">
                    <a:lumMod val="30000"/>
                    <a:lumOff val="70000"/>
                    <a:alpha val="77000"/>
                  </a:schemeClr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4" name="j8">
            <a:extLst>
              <a:ext uri="{FF2B5EF4-FFF2-40B4-BE49-F238E27FC236}">
                <a16:creationId xmlns:a16="http://schemas.microsoft.com/office/drawing/2014/main" id="{8344B3F3-3275-D4D4-A8E4-BB762918B832}"/>
              </a:ext>
            </a:extLst>
          </p:cNvPr>
          <p:cNvSpPr>
            <a:spLocks noChangeAspect="1"/>
          </p:cNvSpPr>
          <p:nvPr/>
        </p:nvSpPr>
        <p:spPr>
          <a:xfrm>
            <a:off x="6743060" y="2624302"/>
            <a:ext cx="143487" cy="1434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65000"/>
                </a:schemeClr>
              </a:gs>
              <a:gs pos="53000">
                <a:schemeClr val="bg1">
                  <a:alpha val="12000"/>
                </a:schemeClr>
              </a:gs>
              <a:gs pos="100000">
                <a:schemeClr val="accent1">
                  <a:lumMod val="30000"/>
                  <a:lumOff val="70000"/>
                  <a:alpha val="66829"/>
                </a:schemeClr>
              </a:gs>
            </a:gsLst>
            <a:lin ang="72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  <a:alpha val="76000"/>
                  </a:schemeClr>
                </a:gs>
                <a:gs pos="52000">
                  <a:schemeClr val="bg1">
                    <a:alpha val="9389"/>
                  </a:schemeClr>
                </a:gs>
                <a:gs pos="100000">
                  <a:schemeClr val="accent1">
                    <a:lumMod val="30000"/>
                    <a:lumOff val="70000"/>
                    <a:alpha val="77000"/>
                  </a:schemeClr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5" name="Slogan">
            <a:extLst>
              <a:ext uri="{FF2B5EF4-FFF2-40B4-BE49-F238E27FC236}">
                <a16:creationId xmlns:a16="http://schemas.microsoft.com/office/drawing/2014/main" id="{1C86A480-1A2C-CE50-5A03-CD4F43D5AF69}"/>
              </a:ext>
            </a:extLst>
          </p:cNvPr>
          <p:cNvSpPr txBox="1"/>
          <p:nvPr/>
        </p:nvSpPr>
        <p:spPr>
          <a:xfrm>
            <a:off x="2159000" y="5002413"/>
            <a:ext cx="787400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dirty="0">
                <a:solidFill>
                  <a:schemeClr val="bg1"/>
                </a:solidFill>
                <a:latin typeface="Poppins ExtraLight" pitchFamily="2" charset="77"/>
                <a:ea typeface="Roboto Light" panose="02000000000000000000" pitchFamily="2" charset="0"/>
                <a:cs typeface="Poppins ExtraLight" pitchFamily="2" charset="77"/>
              </a:rPr>
              <a:t>Vem Comigo</a:t>
            </a:r>
          </a:p>
        </p:txBody>
      </p:sp>
      <p:sp>
        <p:nvSpPr>
          <p:cNvPr id="56" name="Empresa">
            <a:extLst>
              <a:ext uri="{FF2B5EF4-FFF2-40B4-BE49-F238E27FC236}">
                <a16:creationId xmlns:a16="http://schemas.microsoft.com/office/drawing/2014/main" id="{125138A0-B474-1046-49D2-9B2903403CC7}"/>
              </a:ext>
            </a:extLst>
          </p:cNvPr>
          <p:cNvSpPr txBox="1"/>
          <p:nvPr/>
        </p:nvSpPr>
        <p:spPr>
          <a:xfrm>
            <a:off x="5230217" y="3931561"/>
            <a:ext cx="1731564" cy="1015663"/>
          </a:xfrm>
          <a:prstGeom prst="rect">
            <a:avLst/>
          </a:prstGeom>
          <a:noFill/>
          <a:effectLst/>
        </p:spPr>
        <p:txBody>
          <a:bodyPr wrap="none" rtlCol="0" anchor="ctr" anchorCtr="1">
            <a:spAutoFit/>
          </a:bodyPr>
          <a:lstStyle>
            <a:defPPr>
              <a:defRPr lang="pt-BR"/>
            </a:defPPr>
            <a:lvl1pPr>
              <a:defRPr sz="9600" b="1">
                <a:ln w="635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chemeClr val="bg1"/>
                    </a:gs>
                    <a:gs pos="61000">
                      <a:schemeClr val="bg1">
                        <a:alpha val="0"/>
                      </a:schemeClr>
                    </a:gs>
                  </a:gsLst>
                  <a:lin ang="5400000" scaled="0"/>
                  <a:tileRect/>
                </a:gradFill>
                <a:latin typeface="+mj-lt"/>
              </a:defRPr>
            </a:lvl1pPr>
          </a:lstStyle>
          <a:p>
            <a:pPr algn="ctr"/>
            <a:r>
              <a:rPr lang="pt-BR" sz="6000" dirty="0"/>
              <a:t>AMC</a:t>
            </a:r>
          </a:p>
        </p:txBody>
      </p:sp>
      <p:pic>
        <p:nvPicPr>
          <p:cNvPr id="10" name="mao">
            <a:extLst>
              <a:ext uri="{FF2B5EF4-FFF2-40B4-BE49-F238E27FC236}">
                <a16:creationId xmlns:a16="http://schemas.microsoft.com/office/drawing/2014/main" id="{DC192875-C482-DA02-7653-41B7C1436E4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00000">
            <a:off x="7013010" y="2701548"/>
            <a:ext cx="5888941" cy="4404451"/>
          </a:xfrm>
          <a:prstGeom prst="rect">
            <a:avLst/>
          </a:prstGeom>
        </p:spPr>
      </p:pic>
      <p:sp>
        <p:nvSpPr>
          <p:cNvPr id="57" name="!!QD1">
            <a:extLst>
              <a:ext uri="{FF2B5EF4-FFF2-40B4-BE49-F238E27FC236}">
                <a16:creationId xmlns:a16="http://schemas.microsoft.com/office/drawing/2014/main" id="{40A7C02D-672D-F57F-8FC0-FE0A4B6474F8}"/>
              </a:ext>
            </a:extLst>
          </p:cNvPr>
          <p:cNvSpPr>
            <a:spLocks noChangeAspect="1"/>
          </p:cNvSpPr>
          <p:nvPr/>
        </p:nvSpPr>
        <p:spPr>
          <a:xfrm rot="5400000">
            <a:off x="419789" y="370391"/>
            <a:ext cx="350137" cy="350137"/>
          </a:xfrm>
          <a:custGeom>
            <a:avLst/>
            <a:gdLst>
              <a:gd name="connsiteX0" fmla="*/ 408564 w 2160000"/>
              <a:gd name="connsiteY0" fmla="*/ 180000 h 2160000"/>
              <a:gd name="connsiteX1" fmla="*/ 180000 w 2160000"/>
              <a:gd name="connsiteY1" fmla="*/ 408564 h 2160000"/>
              <a:gd name="connsiteX2" fmla="*/ 180000 w 2160000"/>
              <a:gd name="connsiteY2" fmla="*/ 1751436 h 2160000"/>
              <a:gd name="connsiteX3" fmla="*/ 408564 w 2160000"/>
              <a:gd name="connsiteY3" fmla="*/ 1980000 h 2160000"/>
              <a:gd name="connsiteX4" fmla="*/ 1751436 w 2160000"/>
              <a:gd name="connsiteY4" fmla="*/ 1980000 h 2160000"/>
              <a:gd name="connsiteX5" fmla="*/ 1980000 w 2160000"/>
              <a:gd name="connsiteY5" fmla="*/ 1751436 h 2160000"/>
              <a:gd name="connsiteX6" fmla="*/ 1980000 w 2160000"/>
              <a:gd name="connsiteY6" fmla="*/ 408564 h 2160000"/>
              <a:gd name="connsiteX7" fmla="*/ 1751436 w 2160000"/>
              <a:gd name="connsiteY7" fmla="*/ 180000 h 2160000"/>
              <a:gd name="connsiteX8" fmla="*/ 360007 w 2160000"/>
              <a:gd name="connsiteY8" fmla="*/ 0 h 2160000"/>
              <a:gd name="connsiteX9" fmla="*/ 1799993 w 2160000"/>
              <a:gd name="connsiteY9" fmla="*/ 0 h 2160000"/>
              <a:gd name="connsiteX10" fmla="*/ 2160000 w 2160000"/>
              <a:gd name="connsiteY10" fmla="*/ 360007 h 2160000"/>
              <a:gd name="connsiteX11" fmla="*/ 2160000 w 2160000"/>
              <a:gd name="connsiteY11" fmla="*/ 1799993 h 2160000"/>
              <a:gd name="connsiteX12" fmla="*/ 1799993 w 2160000"/>
              <a:gd name="connsiteY12" fmla="*/ 2160000 h 2160000"/>
              <a:gd name="connsiteX13" fmla="*/ 360007 w 2160000"/>
              <a:gd name="connsiteY13" fmla="*/ 2160000 h 2160000"/>
              <a:gd name="connsiteX14" fmla="*/ 0 w 2160000"/>
              <a:gd name="connsiteY14" fmla="*/ 1799993 h 2160000"/>
              <a:gd name="connsiteX15" fmla="*/ 0 w 2160000"/>
              <a:gd name="connsiteY15" fmla="*/ 360007 h 2160000"/>
              <a:gd name="connsiteX16" fmla="*/ 360007 w 2160000"/>
              <a:gd name="connsiteY16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000" h="2160000">
                <a:moveTo>
                  <a:pt x="408564" y="180000"/>
                </a:moveTo>
                <a:cubicBezTo>
                  <a:pt x="282332" y="180000"/>
                  <a:pt x="180000" y="282332"/>
                  <a:pt x="180000" y="408564"/>
                </a:cubicBezTo>
                <a:lnTo>
                  <a:pt x="180000" y="1751436"/>
                </a:lnTo>
                <a:cubicBezTo>
                  <a:pt x="180000" y="1877668"/>
                  <a:pt x="282332" y="1980000"/>
                  <a:pt x="408564" y="1980000"/>
                </a:cubicBezTo>
                <a:lnTo>
                  <a:pt x="1751436" y="1980000"/>
                </a:lnTo>
                <a:cubicBezTo>
                  <a:pt x="1877668" y="1980000"/>
                  <a:pt x="1980000" y="1877668"/>
                  <a:pt x="1980000" y="1751436"/>
                </a:cubicBezTo>
                <a:lnTo>
                  <a:pt x="1980000" y="408564"/>
                </a:lnTo>
                <a:cubicBezTo>
                  <a:pt x="1980000" y="282332"/>
                  <a:pt x="1877668" y="180000"/>
                  <a:pt x="1751436" y="180000"/>
                </a:cubicBezTo>
                <a:close/>
                <a:moveTo>
                  <a:pt x="360007" y="0"/>
                </a:moveTo>
                <a:lnTo>
                  <a:pt x="1799993" y="0"/>
                </a:lnTo>
                <a:cubicBezTo>
                  <a:pt x="1998819" y="0"/>
                  <a:pt x="2160000" y="161181"/>
                  <a:pt x="2160000" y="360007"/>
                </a:cubicBezTo>
                <a:lnTo>
                  <a:pt x="2160000" y="1799993"/>
                </a:lnTo>
                <a:cubicBezTo>
                  <a:pt x="2160000" y="1998819"/>
                  <a:pt x="1998819" y="2160000"/>
                  <a:pt x="1799993" y="2160000"/>
                </a:cubicBezTo>
                <a:lnTo>
                  <a:pt x="360007" y="2160000"/>
                </a:lnTo>
                <a:cubicBezTo>
                  <a:pt x="161181" y="2160000"/>
                  <a:pt x="0" y="1998819"/>
                  <a:pt x="0" y="1799993"/>
                </a:cubicBezTo>
                <a:lnTo>
                  <a:pt x="0" y="360007"/>
                </a:lnTo>
                <a:cubicBezTo>
                  <a:pt x="0" y="161181"/>
                  <a:pt x="161181" y="0"/>
                  <a:pt x="36000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8" name="!!QD3">
            <a:extLst>
              <a:ext uri="{FF2B5EF4-FFF2-40B4-BE49-F238E27FC236}">
                <a16:creationId xmlns:a16="http://schemas.microsoft.com/office/drawing/2014/main" id="{D9B54F6A-FC3D-EF4B-C5D8-149DDFF6E618}"/>
              </a:ext>
            </a:extLst>
          </p:cNvPr>
          <p:cNvSpPr>
            <a:spLocks noChangeAspect="1"/>
          </p:cNvSpPr>
          <p:nvPr/>
        </p:nvSpPr>
        <p:spPr>
          <a:xfrm rot="10800000">
            <a:off x="419789" y="802903"/>
            <a:ext cx="520689" cy="520689"/>
          </a:xfrm>
          <a:custGeom>
            <a:avLst/>
            <a:gdLst>
              <a:gd name="connsiteX0" fmla="*/ 408564 w 2160000"/>
              <a:gd name="connsiteY0" fmla="*/ 180000 h 2160000"/>
              <a:gd name="connsiteX1" fmla="*/ 180000 w 2160000"/>
              <a:gd name="connsiteY1" fmla="*/ 408564 h 2160000"/>
              <a:gd name="connsiteX2" fmla="*/ 180000 w 2160000"/>
              <a:gd name="connsiteY2" fmla="*/ 1751436 h 2160000"/>
              <a:gd name="connsiteX3" fmla="*/ 408564 w 2160000"/>
              <a:gd name="connsiteY3" fmla="*/ 1980000 h 2160000"/>
              <a:gd name="connsiteX4" fmla="*/ 1751436 w 2160000"/>
              <a:gd name="connsiteY4" fmla="*/ 1980000 h 2160000"/>
              <a:gd name="connsiteX5" fmla="*/ 1980000 w 2160000"/>
              <a:gd name="connsiteY5" fmla="*/ 1751436 h 2160000"/>
              <a:gd name="connsiteX6" fmla="*/ 1980000 w 2160000"/>
              <a:gd name="connsiteY6" fmla="*/ 408564 h 2160000"/>
              <a:gd name="connsiteX7" fmla="*/ 1751436 w 2160000"/>
              <a:gd name="connsiteY7" fmla="*/ 180000 h 2160000"/>
              <a:gd name="connsiteX8" fmla="*/ 360007 w 2160000"/>
              <a:gd name="connsiteY8" fmla="*/ 0 h 2160000"/>
              <a:gd name="connsiteX9" fmla="*/ 1799993 w 2160000"/>
              <a:gd name="connsiteY9" fmla="*/ 0 h 2160000"/>
              <a:gd name="connsiteX10" fmla="*/ 2160000 w 2160000"/>
              <a:gd name="connsiteY10" fmla="*/ 360007 h 2160000"/>
              <a:gd name="connsiteX11" fmla="*/ 2160000 w 2160000"/>
              <a:gd name="connsiteY11" fmla="*/ 1799993 h 2160000"/>
              <a:gd name="connsiteX12" fmla="*/ 1799993 w 2160000"/>
              <a:gd name="connsiteY12" fmla="*/ 2160000 h 2160000"/>
              <a:gd name="connsiteX13" fmla="*/ 360007 w 2160000"/>
              <a:gd name="connsiteY13" fmla="*/ 2160000 h 2160000"/>
              <a:gd name="connsiteX14" fmla="*/ 0 w 2160000"/>
              <a:gd name="connsiteY14" fmla="*/ 1799993 h 2160000"/>
              <a:gd name="connsiteX15" fmla="*/ 0 w 2160000"/>
              <a:gd name="connsiteY15" fmla="*/ 360007 h 2160000"/>
              <a:gd name="connsiteX16" fmla="*/ 360007 w 2160000"/>
              <a:gd name="connsiteY16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000" h="2160000">
                <a:moveTo>
                  <a:pt x="408564" y="180000"/>
                </a:moveTo>
                <a:cubicBezTo>
                  <a:pt x="282332" y="180000"/>
                  <a:pt x="180000" y="282332"/>
                  <a:pt x="180000" y="408564"/>
                </a:cubicBezTo>
                <a:lnTo>
                  <a:pt x="180000" y="1751436"/>
                </a:lnTo>
                <a:cubicBezTo>
                  <a:pt x="180000" y="1877668"/>
                  <a:pt x="282332" y="1980000"/>
                  <a:pt x="408564" y="1980000"/>
                </a:cubicBezTo>
                <a:lnTo>
                  <a:pt x="1751436" y="1980000"/>
                </a:lnTo>
                <a:cubicBezTo>
                  <a:pt x="1877668" y="1980000"/>
                  <a:pt x="1980000" y="1877668"/>
                  <a:pt x="1980000" y="1751436"/>
                </a:cubicBezTo>
                <a:lnTo>
                  <a:pt x="1980000" y="408564"/>
                </a:lnTo>
                <a:cubicBezTo>
                  <a:pt x="1980000" y="282332"/>
                  <a:pt x="1877668" y="180000"/>
                  <a:pt x="1751436" y="180000"/>
                </a:cubicBezTo>
                <a:close/>
                <a:moveTo>
                  <a:pt x="360007" y="0"/>
                </a:moveTo>
                <a:lnTo>
                  <a:pt x="1799993" y="0"/>
                </a:lnTo>
                <a:cubicBezTo>
                  <a:pt x="1998819" y="0"/>
                  <a:pt x="2160000" y="161181"/>
                  <a:pt x="2160000" y="360007"/>
                </a:cubicBezTo>
                <a:lnTo>
                  <a:pt x="2160000" y="1799993"/>
                </a:lnTo>
                <a:cubicBezTo>
                  <a:pt x="2160000" y="1998819"/>
                  <a:pt x="1998819" y="2160000"/>
                  <a:pt x="1799993" y="2160000"/>
                </a:cubicBezTo>
                <a:lnTo>
                  <a:pt x="360007" y="2160000"/>
                </a:lnTo>
                <a:cubicBezTo>
                  <a:pt x="161181" y="2160000"/>
                  <a:pt x="0" y="1998819"/>
                  <a:pt x="0" y="1799993"/>
                </a:cubicBezTo>
                <a:lnTo>
                  <a:pt x="0" y="360007"/>
                </a:lnTo>
                <a:cubicBezTo>
                  <a:pt x="0" y="161181"/>
                  <a:pt x="161181" y="0"/>
                  <a:pt x="36000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9" name="!!QD2">
            <a:extLst>
              <a:ext uri="{FF2B5EF4-FFF2-40B4-BE49-F238E27FC236}">
                <a16:creationId xmlns:a16="http://schemas.microsoft.com/office/drawing/2014/main" id="{5C38E626-9752-92E6-EC2D-DFE003933586}"/>
              </a:ext>
            </a:extLst>
          </p:cNvPr>
          <p:cNvSpPr>
            <a:spLocks noChangeAspect="1"/>
          </p:cNvSpPr>
          <p:nvPr/>
        </p:nvSpPr>
        <p:spPr>
          <a:xfrm rot="16200000">
            <a:off x="851589" y="297936"/>
            <a:ext cx="412432" cy="412432"/>
          </a:xfrm>
          <a:custGeom>
            <a:avLst/>
            <a:gdLst>
              <a:gd name="connsiteX0" fmla="*/ 408564 w 2160000"/>
              <a:gd name="connsiteY0" fmla="*/ 180000 h 2160000"/>
              <a:gd name="connsiteX1" fmla="*/ 180000 w 2160000"/>
              <a:gd name="connsiteY1" fmla="*/ 408564 h 2160000"/>
              <a:gd name="connsiteX2" fmla="*/ 180000 w 2160000"/>
              <a:gd name="connsiteY2" fmla="*/ 1751436 h 2160000"/>
              <a:gd name="connsiteX3" fmla="*/ 408564 w 2160000"/>
              <a:gd name="connsiteY3" fmla="*/ 1980000 h 2160000"/>
              <a:gd name="connsiteX4" fmla="*/ 1751436 w 2160000"/>
              <a:gd name="connsiteY4" fmla="*/ 1980000 h 2160000"/>
              <a:gd name="connsiteX5" fmla="*/ 1980000 w 2160000"/>
              <a:gd name="connsiteY5" fmla="*/ 1751436 h 2160000"/>
              <a:gd name="connsiteX6" fmla="*/ 1980000 w 2160000"/>
              <a:gd name="connsiteY6" fmla="*/ 408564 h 2160000"/>
              <a:gd name="connsiteX7" fmla="*/ 1751436 w 2160000"/>
              <a:gd name="connsiteY7" fmla="*/ 180000 h 2160000"/>
              <a:gd name="connsiteX8" fmla="*/ 360007 w 2160000"/>
              <a:gd name="connsiteY8" fmla="*/ 0 h 2160000"/>
              <a:gd name="connsiteX9" fmla="*/ 1799993 w 2160000"/>
              <a:gd name="connsiteY9" fmla="*/ 0 h 2160000"/>
              <a:gd name="connsiteX10" fmla="*/ 2160000 w 2160000"/>
              <a:gd name="connsiteY10" fmla="*/ 360007 h 2160000"/>
              <a:gd name="connsiteX11" fmla="*/ 2160000 w 2160000"/>
              <a:gd name="connsiteY11" fmla="*/ 1799993 h 2160000"/>
              <a:gd name="connsiteX12" fmla="*/ 1799993 w 2160000"/>
              <a:gd name="connsiteY12" fmla="*/ 2160000 h 2160000"/>
              <a:gd name="connsiteX13" fmla="*/ 360007 w 2160000"/>
              <a:gd name="connsiteY13" fmla="*/ 2160000 h 2160000"/>
              <a:gd name="connsiteX14" fmla="*/ 0 w 2160000"/>
              <a:gd name="connsiteY14" fmla="*/ 1799993 h 2160000"/>
              <a:gd name="connsiteX15" fmla="*/ 0 w 2160000"/>
              <a:gd name="connsiteY15" fmla="*/ 360007 h 2160000"/>
              <a:gd name="connsiteX16" fmla="*/ 360007 w 2160000"/>
              <a:gd name="connsiteY16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000" h="2160000">
                <a:moveTo>
                  <a:pt x="408564" y="180000"/>
                </a:moveTo>
                <a:cubicBezTo>
                  <a:pt x="282332" y="180000"/>
                  <a:pt x="180000" y="282332"/>
                  <a:pt x="180000" y="408564"/>
                </a:cubicBezTo>
                <a:lnTo>
                  <a:pt x="180000" y="1751436"/>
                </a:lnTo>
                <a:cubicBezTo>
                  <a:pt x="180000" y="1877668"/>
                  <a:pt x="282332" y="1980000"/>
                  <a:pt x="408564" y="1980000"/>
                </a:cubicBezTo>
                <a:lnTo>
                  <a:pt x="1751436" y="1980000"/>
                </a:lnTo>
                <a:cubicBezTo>
                  <a:pt x="1877668" y="1980000"/>
                  <a:pt x="1980000" y="1877668"/>
                  <a:pt x="1980000" y="1751436"/>
                </a:cubicBezTo>
                <a:lnTo>
                  <a:pt x="1980000" y="408564"/>
                </a:lnTo>
                <a:cubicBezTo>
                  <a:pt x="1980000" y="282332"/>
                  <a:pt x="1877668" y="180000"/>
                  <a:pt x="1751436" y="180000"/>
                </a:cubicBezTo>
                <a:close/>
                <a:moveTo>
                  <a:pt x="360007" y="0"/>
                </a:moveTo>
                <a:lnTo>
                  <a:pt x="1799993" y="0"/>
                </a:lnTo>
                <a:cubicBezTo>
                  <a:pt x="1998819" y="0"/>
                  <a:pt x="2160000" y="161181"/>
                  <a:pt x="2160000" y="360007"/>
                </a:cubicBezTo>
                <a:lnTo>
                  <a:pt x="2160000" y="1799993"/>
                </a:lnTo>
                <a:cubicBezTo>
                  <a:pt x="2160000" y="1998819"/>
                  <a:pt x="1998819" y="2160000"/>
                  <a:pt x="1799993" y="2160000"/>
                </a:cubicBezTo>
                <a:lnTo>
                  <a:pt x="360007" y="2160000"/>
                </a:lnTo>
                <a:cubicBezTo>
                  <a:pt x="161181" y="2160000"/>
                  <a:pt x="0" y="1998819"/>
                  <a:pt x="0" y="1799993"/>
                </a:cubicBezTo>
                <a:lnTo>
                  <a:pt x="0" y="360007"/>
                </a:lnTo>
                <a:cubicBezTo>
                  <a:pt x="0" y="161181"/>
                  <a:pt x="161181" y="0"/>
                  <a:pt x="36000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0" name="!!QD4">
            <a:extLst>
              <a:ext uri="{FF2B5EF4-FFF2-40B4-BE49-F238E27FC236}">
                <a16:creationId xmlns:a16="http://schemas.microsoft.com/office/drawing/2014/main" id="{786E7DFE-E4D4-D991-3FF4-D0CAC109EF10}"/>
              </a:ext>
            </a:extLst>
          </p:cNvPr>
          <p:cNvSpPr>
            <a:spLocks noChangeAspect="1"/>
          </p:cNvSpPr>
          <p:nvPr/>
        </p:nvSpPr>
        <p:spPr>
          <a:xfrm rot="5400000">
            <a:off x="1027325" y="797823"/>
            <a:ext cx="252000" cy="252000"/>
          </a:xfrm>
          <a:custGeom>
            <a:avLst/>
            <a:gdLst>
              <a:gd name="connsiteX0" fmla="*/ 408564 w 2160000"/>
              <a:gd name="connsiteY0" fmla="*/ 180000 h 2160000"/>
              <a:gd name="connsiteX1" fmla="*/ 180000 w 2160000"/>
              <a:gd name="connsiteY1" fmla="*/ 408564 h 2160000"/>
              <a:gd name="connsiteX2" fmla="*/ 180000 w 2160000"/>
              <a:gd name="connsiteY2" fmla="*/ 1751436 h 2160000"/>
              <a:gd name="connsiteX3" fmla="*/ 408564 w 2160000"/>
              <a:gd name="connsiteY3" fmla="*/ 1980000 h 2160000"/>
              <a:gd name="connsiteX4" fmla="*/ 1751436 w 2160000"/>
              <a:gd name="connsiteY4" fmla="*/ 1980000 h 2160000"/>
              <a:gd name="connsiteX5" fmla="*/ 1980000 w 2160000"/>
              <a:gd name="connsiteY5" fmla="*/ 1751436 h 2160000"/>
              <a:gd name="connsiteX6" fmla="*/ 1980000 w 2160000"/>
              <a:gd name="connsiteY6" fmla="*/ 408564 h 2160000"/>
              <a:gd name="connsiteX7" fmla="*/ 1751436 w 2160000"/>
              <a:gd name="connsiteY7" fmla="*/ 180000 h 2160000"/>
              <a:gd name="connsiteX8" fmla="*/ 360007 w 2160000"/>
              <a:gd name="connsiteY8" fmla="*/ 0 h 2160000"/>
              <a:gd name="connsiteX9" fmla="*/ 1799993 w 2160000"/>
              <a:gd name="connsiteY9" fmla="*/ 0 h 2160000"/>
              <a:gd name="connsiteX10" fmla="*/ 2160000 w 2160000"/>
              <a:gd name="connsiteY10" fmla="*/ 360007 h 2160000"/>
              <a:gd name="connsiteX11" fmla="*/ 2160000 w 2160000"/>
              <a:gd name="connsiteY11" fmla="*/ 1799993 h 2160000"/>
              <a:gd name="connsiteX12" fmla="*/ 1799993 w 2160000"/>
              <a:gd name="connsiteY12" fmla="*/ 2160000 h 2160000"/>
              <a:gd name="connsiteX13" fmla="*/ 360007 w 2160000"/>
              <a:gd name="connsiteY13" fmla="*/ 2160000 h 2160000"/>
              <a:gd name="connsiteX14" fmla="*/ 0 w 2160000"/>
              <a:gd name="connsiteY14" fmla="*/ 1799993 h 2160000"/>
              <a:gd name="connsiteX15" fmla="*/ 0 w 2160000"/>
              <a:gd name="connsiteY15" fmla="*/ 360007 h 2160000"/>
              <a:gd name="connsiteX16" fmla="*/ 360007 w 2160000"/>
              <a:gd name="connsiteY16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000" h="2160000">
                <a:moveTo>
                  <a:pt x="408564" y="180000"/>
                </a:moveTo>
                <a:cubicBezTo>
                  <a:pt x="282332" y="180000"/>
                  <a:pt x="180000" y="282332"/>
                  <a:pt x="180000" y="408564"/>
                </a:cubicBezTo>
                <a:lnTo>
                  <a:pt x="180000" y="1751436"/>
                </a:lnTo>
                <a:cubicBezTo>
                  <a:pt x="180000" y="1877668"/>
                  <a:pt x="282332" y="1980000"/>
                  <a:pt x="408564" y="1980000"/>
                </a:cubicBezTo>
                <a:lnTo>
                  <a:pt x="1751436" y="1980000"/>
                </a:lnTo>
                <a:cubicBezTo>
                  <a:pt x="1877668" y="1980000"/>
                  <a:pt x="1980000" y="1877668"/>
                  <a:pt x="1980000" y="1751436"/>
                </a:cubicBezTo>
                <a:lnTo>
                  <a:pt x="1980000" y="408564"/>
                </a:lnTo>
                <a:cubicBezTo>
                  <a:pt x="1980000" y="282332"/>
                  <a:pt x="1877668" y="180000"/>
                  <a:pt x="1751436" y="180000"/>
                </a:cubicBezTo>
                <a:close/>
                <a:moveTo>
                  <a:pt x="360007" y="0"/>
                </a:moveTo>
                <a:lnTo>
                  <a:pt x="1799993" y="0"/>
                </a:lnTo>
                <a:cubicBezTo>
                  <a:pt x="1998819" y="0"/>
                  <a:pt x="2160000" y="161181"/>
                  <a:pt x="2160000" y="360007"/>
                </a:cubicBezTo>
                <a:lnTo>
                  <a:pt x="2160000" y="1799993"/>
                </a:lnTo>
                <a:cubicBezTo>
                  <a:pt x="2160000" y="1998819"/>
                  <a:pt x="1998819" y="2160000"/>
                  <a:pt x="1799993" y="2160000"/>
                </a:cubicBezTo>
                <a:lnTo>
                  <a:pt x="360007" y="2160000"/>
                </a:lnTo>
                <a:cubicBezTo>
                  <a:pt x="161181" y="2160000"/>
                  <a:pt x="0" y="1998819"/>
                  <a:pt x="0" y="1799993"/>
                </a:cubicBezTo>
                <a:lnTo>
                  <a:pt x="0" y="360007"/>
                </a:lnTo>
                <a:cubicBezTo>
                  <a:pt x="0" y="161181"/>
                  <a:pt x="161181" y="0"/>
                  <a:pt x="36000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889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112E-17 -2.59259E-6 L 5.55112E-17 0.0257 " pathEditMode="relative" rAng="0" ptsTypes="AA">
                                      <p:cBhvr>
                                        <p:cTn id="45" dur="1000" spd="-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73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0833E-6 -2.59259E-6 L -0.01419 -1.48148E-6 " pathEditMode="relative" rAng="0" ptsTypes="AA">
                                      <p:cBhvr>
                                        <p:cTn id="50" dur="100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6" y="69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0833E-6 -4.07407E-6 L -2.70833E-6 -0.02524 " pathEditMode="relative" rAng="0" ptsTypes="AA">
                                      <p:cBhvr>
                                        <p:cTn id="55" dur="1000" spd="-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112E-17 -4.07407E-6 L 0.01419 -4.07407E-6 " pathEditMode="relative" rAng="0" ptsTypes="AA">
                                      <p:cBhvr>
                                        <p:cTn id="60" dur="1000" spd="-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6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4.07407E-6 L 0.01419 -4.07407E-6 " pathEditMode="relative" rAng="0" ptsTypes="AA">
                                      <p:cBhvr>
                                        <p:cTn id="65" dur="1000" spd="-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3" y="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375E-6 -4.07407E-6 L -4.375E-6 0.02523 " pathEditMode="relative" rAng="0" ptsTypes="AA">
                                      <p:cBhvr>
                                        <p:cTn id="70" dur="1000" spd="-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73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375E-6 4.44444E-6 L -0.01419 -1.48148E-6 " pathEditMode="relative" rAng="0" ptsTypes="AA">
                                      <p:cBhvr>
                                        <p:cTn id="75" dur="1000" spd="-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" y="46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4.44444E-6 L -1.25E-6 -0.02523 " pathEditMode="relative" rAng="0" ptsTypes="AA">
                                      <p:cBhvr>
                                        <p:cTn id="80" dur="1000" spd="-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296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5" presetClass="path" presetSubtype="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3.33333E-6 3.7037E-6 L -0.28881 3.7037E-6 " pathEditMode="relative" rAng="0" ptsTypes="AA">
                                      <p:cBhvr>
                                        <p:cTn id="84" dur="1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40" y="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2" presetClass="path" presetSubtype="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08333E-6 1.85185E-6 L 0.0069 0.07592 " pathEditMode="relative" rAng="0" ptsTypes="AA">
                                      <p:cBhvr>
                                        <p:cTn id="98" dur="1000" spd="-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" y="3796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2" presetClass="path" presetSubtype="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25E-6 3.7037E-7 L -0.03802 0.00602 " pathEditMode="relative" rAng="0" ptsTypes="AA">
                                      <p:cBhvr>
                                        <p:cTn id="103" dur="1000" spd="-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1" y="301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2" presetClass="path" presetSubtype="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1.25E-6 -2.22222E-6 L -0.00781 -0.06111 " pathEditMode="relative" rAng="0" ptsTypes="AA">
                                      <p:cBhvr>
                                        <p:cTn id="108" dur="1000" spd="-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" y="-3056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2" presetClass="path" presetSubtype="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13 0.00023 L 0.0388 -0.0206 " pathEditMode="relative" rAng="0" ptsTypes="AA">
                                      <p:cBhvr>
                                        <p:cTn id="113" dur="1000" spd="-10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0" y="-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build="p"/>
      <p:bldP spid="56" grpId="0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BA2211-43E2-4344-8274-C623338F80A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59" r="-1" b="-1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39F6F7BB-3D67-5BDC-D763-A4AE6FA897AA}"/>
              </a:ext>
            </a:extLst>
          </p:cNvPr>
          <p:cNvSpPr txBox="1">
            <a:spLocks/>
          </p:cNvSpPr>
          <p:nvPr/>
        </p:nvSpPr>
        <p:spPr>
          <a:xfrm>
            <a:off x="2222339" y="5732134"/>
            <a:ext cx="9966613" cy="1506900"/>
          </a:xfrm>
        </p:spPr>
        <p:txBody>
          <a:bodyPr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>
                <a:solidFill>
                  <a:schemeClr val="bg1"/>
                </a:solidFill>
                <a:latin typeface="Poppins" pitchFamily="2" charset="77"/>
                <a:ea typeface="Roboto" panose="02000000000000000000" pitchFamily="2" charset="0"/>
                <a:cs typeface="Poppins" pitchFamily="2" charset="77"/>
              </a:rPr>
              <a:t>“O êxito em qualquer coisa que empreendamos exige um objetivo definido. Aquele que desejar alcançar o verdadeiro êxito na vida (na organização) deve conservar firmemente em vista o alvo digno de seus esforços”. Educ. p. 262</a:t>
            </a:r>
            <a:br>
              <a:rPr lang="pt-BR" sz="3600" dirty="0">
                <a:solidFill>
                  <a:schemeClr val="bg1"/>
                </a:solidFill>
                <a:latin typeface="Poppins" pitchFamily="2" charset="77"/>
                <a:ea typeface="Roboto" panose="02000000000000000000" pitchFamily="2" charset="0"/>
                <a:cs typeface="Poppins" pitchFamily="2" charset="77"/>
              </a:rPr>
            </a:br>
            <a:endParaRPr lang="pt-BR" sz="3600" dirty="0">
              <a:solidFill>
                <a:schemeClr val="bg1"/>
              </a:solidFill>
              <a:latin typeface="Poppins" pitchFamily="2" charset="77"/>
              <a:ea typeface="Roboto" panose="02000000000000000000" pitchFamily="2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37772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4CBDE574-A93D-AE95-45A9-EBEB8FC03DF8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5D30CC95-E430-DDBA-0B5B-75E3F96238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36" b="17136"/>
          <a:stretch/>
        </p:blipFill>
        <p:spPr>
          <a:xfrm>
            <a:off x="4365058" y="10"/>
            <a:ext cx="7825419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3" name="Imagem 2" descr="Padrão do plano de fundo&#10;&#10;Descrição gerada automaticamente">
            <a:extLst>
              <a:ext uri="{FF2B5EF4-FFF2-40B4-BE49-F238E27FC236}">
                <a16:creationId xmlns:a16="http://schemas.microsoft.com/office/drawing/2014/main" id="{E83960C7-B5C5-313A-0A00-112E792E7B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015"/>
            <a:ext cx="12191998" cy="686003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91660A6-3161-5B9E-9AC3-572B9A740BA1}"/>
              </a:ext>
            </a:extLst>
          </p:cNvPr>
          <p:cNvSpPr txBox="1"/>
          <p:nvPr/>
        </p:nvSpPr>
        <p:spPr>
          <a:xfrm>
            <a:off x="307787" y="2828835"/>
            <a:ext cx="5264337" cy="1166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solidFill>
                  <a:srgbClr val="032F5C"/>
                </a:solidFill>
                <a:latin typeface="Montserrat SemiBold" pitchFamily="2" charset="0"/>
              </a:rPr>
              <a:t>ESCOLA ADVENTISTA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solidFill>
                  <a:srgbClr val="032F5C"/>
                </a:solidFill>
                <a:latin typeface="Montserrat SemiBold" pitchFamily="2" charset="0"/>
              </a:rPr>
              <a:t>ELDORADO</a:t>
            </a:r>
          </a:p>
        </p:txBody>
      </p:sp>
    </p:spTree>
    <p:extLst>
      <p:ext uri="{BB962C8B-B14F-4D97-AF65-F5344CB8AC3E}">
        <p14:creationId xmlns:p14="http://schemas.microsoft.com/office/powerpoint/2010/main" val="40137741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Padrão do plano de fundo&#10;&#10;Descrição gerada automaticamente">
            <a:extLst>
              <a:ext uri="{FF2B5EF4-FFF2-40B4-BE49-F238E27FC236}">
                <a16:creationId xmlns:a16="http://schemas.microsoft.com/office/drawing/2014/main" id="{1476518E-7A9B-F71D-35AD-20B0317BEE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015"/>
            <a:ext cx="12191998" cy="6860030"/>
          </a:xfrm>
          <a:prstGeom prst="rect">
            <a:avLst/>
          </a:prstGeom>
        </p:spPr>
      </p:pic>
      <p:pic>
        <p:nvPicPr>
          <p:cNvPr id="9" name="Imagem 8" descr="Uma imagem contendo no interior, edifício, quarto, piso&#10;&#10;Descrição gerada automaticamente">
            <a:extLst>
              <a:ext uri="{FF2B5EF4-FFF2-40B4-BE49-F238E27FC236}">
                <a16:creationId xmlns:a16="http://schemas.microsoft.com/office/drawing/2014/main" id="{09BC0F99-6A12-7F52-052F-69F3E6BE9C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6" r="42384"/>
          <a:stretch/>
        </p:blipFill>
        <p:spPr>
          <a:xfrm>
            <a:off x="20" y="-1"/>
            <a:ext cx="4654276" cy="6858000"/>
          </a:xfrm>
          <a:prstGeom prst="rect">
            <a:avLst/>
          </a:prstGeom>
        </p:spPr>
      </p:pic>
      <p:pic>
        <p:nvPicPr>
          <p:cNvPr id="11" name="Imagem 10" descr="Cozinha com paredes amarelas&#10;&#10;Descrição gerada automaticamente com confiança baixa">
            <a:extLst>
              <a:ext uri="{FF2B5EF4-FFF2-40B4-BE49-F238E27FC236}">
                <a16:creationId xmlns:a16="http://schemas.microsoft.com/office/drawing/2014/main" id="{FE1C5B66-BD44-29E2-2592-A640EE6BB3D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74" b="5270"/>
          <a:stretch/>
        </p:blipFill>
        <p:spPr>
          <a:xfrm>
            <a:off x="4774005" y="10"/>
            <a:ext cx="7417994" cy="4526265"/>
          </a:xfrm>
          <a:prstGeom prst="rect">
            <a:avLst/>
          </a:prstGeom>
        </p:spPr>
      </p:pic>
      <p:pic>
        <p:nvPicPr>
          <p:cNvPr id="3" name="Imagem 2" descr="Plataforma de trem&#10;&#10;Descrição gerada automaticamente com confiança média">
            <a:extLst>
              <a:ext uri="{FF2B5EF4-FFF2-40B4-BE49-F238E27FC236}">
                <a16:creationId xmlns:a16="http://schemas.microsoft.com/office/drawing/2014/main" id="{7AF3AFBC-3053-669F-F816-868A1E500B2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65" b="6"/>
          <a:stretch/>
        </p:blipFill>
        <p:spPr>
          <a:xfrm>
            <a:off x="4774005" y="4629736"/>
            <a:ext cx="2392858" cy="2228264"/>
          </a:xfrm>
          <a:prstGeom prst="rect">
            <a:avLst/>
          </a:prstGeom>
        </p:spPr>
      </p:pic>
      <p:pic>
        <p:nvPicPr>
          <p:cNvPr id="5" name="Imagem 4" descr="Pessoa com raquete de tênis&#10;&#10;Descrição gerada automaticamente">
            <a:extLst>
              <a:ext uri="{FF2B5EF4-FFF2-40B4-BE49-F238E27FC236}">
                <a16:creationId xmlns:a16="http://schemas.microsoft.com/office/drawing/2014/main" id="{54F2D5F8-A34A-C8CD-882A-2EE3DD7050E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" r="16977" b="6"/>
          <a:stretch/>
        </p:blipFill>
        <p:spPr>
          <a:xfrm>
            <a:off x="7270322" y="4629737"/>
            <a:ext cx="2409107" cy="2228264"/>
          </a:xfrm>
          <a:prstGeom prst="rect">
            <a:avLst/>
          </a:prstGeom>
        </p:spPr>
      </p:pic>
      <p:pic>
        <p:nvPicPr>
          <p:cNvPr id="7" name="Imagem 6" descr="Uma imagem contendo azul, colorido, bicicleta, carrinho&#10;&#10;Descrição gerada automaticamente">
            <a:extLst>
              <a:ext uri="{FF2B5EF4-FFF2-40B4-BE49-F238E27FC236}">
                <a16:creationId xmlns:a16="http://schemas.microsoft.com/office/drawing/2014/main" id="{FBA48A9D-D646-E5DA-E178-ADC2490E232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0" r="12737" b="6"/>
          <a:stretch/>
        </p:blipFill>
        <p:spPr>
          <a:xfrm>
            <a:off x="9783443" y="4629735"/>
            <a:ext cx="2408549" cy="222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3269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enario">
            <a:extLst>
              <a:ext uri="{FF2B5EF4-FFF2-40B4-BE49-F238E27FC236}">
                <a16:creationId xmlns:a16="http://schemas.microsoft.com/office/drawing/2014/main" id="{D0B35A7B-E163-08B8-B255-057B8075D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6277" y="1261014"/>
            <a:ext cx="5995717" cy="4989724"/>
          </a:xfrm>
          <a:prstGeom prst="rect">
            <a:avLst/>
          </a:prstGeom>
        </p:spPr>
      </p:pic>
      <p:sp>
        <p:nvSpPr>
          <p:cNvPr id="3" name="sombra">
            <a:extLst>
              <a:ext uri="{FF2B5EF4-FFF2-40B4-BE49-F238E27FC236}">
                <a16:creationId xmlns:a16="http://schemas.microsoft.com/office/drawing/2014/main" id="{488B340E-2596-FACA-32CB-A78015A6D00E}"/>
              </a:ext>
            </a:extLst>
          </p:cNvPr>
          <p:cNvSpPr/>
          <p:nvPr/>
        </p:nvSpPr>
        <p:spPr>
          <a:xfrm>
            <a:off x="299880" y="6126236"/>
            <a:ext cx="2081926" cy="44441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4" name="avatar1">
            <a:extLst>
              <a:ext uri="{FF2B5EF4-FFF2-40B4-BE49-F238E27FC236}">
                <a16:creationId xmlns:a16="http://schemas.microsoft.com/office/drawing/2014/main" id="{E7423F3E-0269-48C0-A823-4DE11E1C5F37}"/>
              </a:ext>
            </a:extLst>
          </p:cNvPr>
          <p:cNvGrpSpPr/>
          <p:nvPr/>
        </p:nvGrpSpPr>
        <p:grpSpPr>
          <a:xfrm>
            <a:off x="1261574" y="3039733"/>
            <a:ext cx="1463719" cy="3367938"/>
            <a:chOff x="1875688" y="1888801"/>
            <a:chExt cx="1971617" cy="4536583"/>
          </a:xfrm>
        </p:grpSpPr>
        <p:sp>
          <p:nvSpPr>
            <p:cNvPr id="5" name="Forma Livre 4">
              <a:extLst>
                <a:ext uri="{FF2B5EF4-FFF2-40B4-BE49-F238E27FC236}">
                  <a16:creationId xmlns:a16="http://schemas.microsoft.com/office/drawing/2014/main" id="{75ED2D5E-EDF2-D805-C66D-B64C35D88B0F}"/>
                </a:ext>
              </a:extLst>
            </p:cNvPr>
            <p:cNvSpPr/>
            <p:nvPr/>
          </p:nvSpPr>
          <p:spPr>
            <a:xfrm>
              <a:off x="2613397" y="3240919"/>
              <a:ext cx="433997" cy="234986"/>
            </a:xfrm>
            <a:custGeom>
              <a:avLst/>
              <a:gdLst>
                <a:gd name="connsiteX0" fmla="*/ 374087 w 433997"/>
                <a:gd name="connsiteY0" fmla="*/ 35138 h 234986"/>
                <a:gd name="connsiteX1" fmla="*/ 216938 w 433997"/>
                <a:gd name="connsiteY1" fmla="*/ 192613 h 234986"/>
                <a:gd name="connsiteX2" fmla="*/ 59788 w 433997"/>
                <a:gd name="connsiteY2" fmla="*/ 35138 h 234986"/>
                <a:gd name="connsiteX3" fmla="*/ 374087 w 433997"/>
                <a:gd name="connsiteY3" fmla="*/ 35138 h 234986"/>
                <a:gd name="connsiteX4" fmla="*/ 229299 w 433997"/>
                <a:gd name="connsiteY4" fmla="*/ 229836 h 234986"/>
                <a:gd name="connsiteX5" fmla="*/ 428673 w 433997"/>
                <a:gd name="connsiteY5" fmla="*/ 30109 h 234986"/>
                <a:gd name="connsiteX6" fmla="*/ 433997 w 433997"/>
                <a:gd name="connsiteY6" fmla="*/ 17599 h 234986"/>
                <a:gd name="connsiteX7" fmla="*/ 416434 w 433997"/>
                <a:gd name="connsiteY7" fmla="*/ 0 h 234986"/>
                <a:gd name="connsiteX8" fmla="*/ 17502 w 433997"/>
                <a:gd name="connsiteY8" fmla="*/ 0 h 234986"/>
                <a:gd name="connsiteX9" fmla="*/ 5140 w 433997"/>
                <a:gd name="connsiteY9" fmla="*/ 5090 h 234986"/>
                <a:gd name="connsiteX10" fmla="*/ 5140 w 433997"/>
                <a:gd name="connsiteY10" fmla="*/ 30048 h 234986"/>
                <a:gd name="connsiteX11" fmla="*/ 204515 w 433997"/>
                <a:gd name="connsiteY11" fmla="*/ 229836 h 234986"/>
                <a:gd name="connsiteX12" fmla="*/ 229299 w 433997"/>
                <a:gd name="connsiteY12" fmla="*/ 229836 h 234986"/>
                <a:gd name="connsiteX13" fmla="*/ 229299 w 433997"/>
                <a:gd name="connsiteY13" fmla="*/ 229836 h 23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3997" h="234986">
                  <a:moveTo>
                    <a:pt x="374087" y="35138"/>
                  </a:moveTo>
                  <a:lnTo>
                    <a:pt x="216938" y="192613"/>
                  </a:lnTo>
                  <a:lnTo>
                    <a:pt x="59788" y="35138"/>
                  </a:lnTo>
                  <a:lnTo>
                    <a:pt x="374087" y="35138"/>
                  </a:lnTo>
                  <a:close/>
                  <a:moveTo>
                    <a:pt x="229299" y="229836"/>
                  </a:moveTo>
                  <a:lnTo>
                    <a:pt x="428673" y="30109"/>
                  </a:lnTo>
                  <a:cubicBezTo>
                    <a:pt x="431856" y="26920"/>
                    <a:pt x="433997" y="22444"/>
                    <a:pt x="433997" y="17599"/>
                  </a:cubicBezTo>
                  <a:cubicBezTo>
                    <a:pt x="433997" y="7849"/>
                    <a:pt x="426164" y="0"/>
                    <a:pt x="416434" y="0"/>
                  </a:cubicBezTo>
                  <a:lnTo>
                    <a:pt x="17502" y="0"/>
                  </a:lnTo>
                  <a:cubicBezTo>
                    <a:pt x="12973" y="0"/>
                    <a:pt x="8445" y="1778"/>
                    <a:pt x="5140" y="5090"/>
                  </a:cubicBezTo>
                  <a:cubicBezTo>
                    <a:pt x="-1713" y="11958"/>
                    <a:pt x="-1713" y="23180"/>
                    <a:pt x="5140" y="30048"/>
                  </a:cubicBezTo>
                  <a:lnTo>
                    <a:pt x="204515" y="229836"/>
                  </a:lnTo>
                  <a:cubicBezTo>
                    <a:pt x="211369" y="236704"/>
                    <a:pt x="222567" y="236704"/>
                    <a:pt x="229299" y="229836"/>
                  </a:cubicBezTo>
                  <a:lnTo>
                    <a:pt x="229299" y="229836"/>
                  </a:lnTo>
                  <a:close/>
                </a:path>
              </a:pathLst>
            </a:custGeom>
            <a:solidFill>
              <a:srgbClr val="347E8F"/>
            </a:solidFill>
            <a:ln w="6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" name="Forma Livre 5">
              <a:extLst>
                <a:ext uri="{FF2B5EF4-FFF2-40B4-BE49-F238E27FC236}">
                  <a16:creationId xmlns:a16="http://schemas.microsoft.com/office/drawing/2014/main" id="{358B9A9F-85F5-F679-46BE-2BB0217A5706}"/>
                </a:ext>
              </a:extLst>
            </p:cNvPr>
            <p:cNvSpPr/>
            <p:nvPr/>
          </p:nvSpPr>
          <p:spPr>
            <a:xfrm>
              <a:off x="2413839" y="3240919"/>
              <a:ext cx="433997" cy="235109"/>
            </a:xfrm>
            <a:custGeom>
              <a:avLst/>
              <a:gdLst>
                <a:gd name="connsiteX0" fmla="*/ 428735 w 433997"/>
                <a:gd name="connsiteY0" fmla="*/ 204939 h 235109"/>
                <a:gd name="connsiteX1" fmla="*/ 229421 w 433997"/>
                <a:gd name="connsiteY1" fmla="*/ 5151 h 235109"/>
                <a:gd name="connsiteX2" fmla="*/ 204637 w 433997"/>
                <a:gd name="connsiteY2" fmla="*/ 5151 h 235109"/>
                <a:gd name="connsiteX3" fmla="*/ 5140 w 433997"/>
                <a:gd name="connsiteY3" fmla="*/ 205062 h 235109"/>
                <a:gd name="connsiteX4" fmla="*/ 5140 w 433997"/>
                <a:gd name="connsiteY4" fmla="*/ 229897 h 235109"/>
                <a:gd name="connsiteX5" fmla="*/ 17563 w 433997"/>
                <a:gd name="connsiteY5" fmla="*/ 235110 h 235109"/>
                <a:gd name="connsiteX6" fmla="*/ 416434 w 433997"/>
                <a:gd name="connsiteY6" fmla="*/ 235110 h 235109"/>
                <a:gd name="connsiteX7" fmla="*/ 433997 w 433997"/>
                <a:gd name="connsiteY7" fmla="*/ 217510 h 235109"/>
                <a:gd name="connsiteX8" fmla="*/ 428673 w 433997"/>
                <a:gd name="connsiteY8" fmla="*/ 205000 h 235109"/>
                <a:gd name="connsiteX9" fmla="*/ 428673 w 433997"/>
                <a:gd name="connsiteY9" fmla="*/ 205000 h 235109"/>
                <a:gd name="connsiteX10" fmla="*/ 217060 w 433997"/>
                <a:gd name="connsiteY10" fmla="*/ 42496 h 235109"/>
                <a:gd name="connsiteX11" fmla="*/ 374209 w 433997"/>
                <a:gd name="connsiteY11" fmla="*/ 199972 h 235109"/>
                <a:gd name="connsiteX12" fmla="*/ 59910 w 433997"/>
                <a:gd name="connsiteY12" fmla="*/ 199972 h 235109"/>
                <a:gd name="connsiteX13" fmla="*/ 217060 w 433997"/>
                <a:gd name="connsiteY13" fmla="*/ 42496 h 235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3997" h="235109">
                  <a:moveTo>
                    <a:pt x="428735" y="204939"/>
                  </a:moveTo>
                  <a:lnTo>
                    <a:pt x="229421" y="5151"/>
                  </a:lnTo>
                  <a:cubicBezTo>
                    <a:pt x="222567" y="-1717"/>
                    <a:pt x="211369" y="-1717"/>
                    <a:pt x="204637" y="5151"/>
                  </a:cubicBezTo>
                  <a:lnTo>
                    <a:pt x="5140" y="205062"/>
                  </a:lnTo>
                  <a:cubicBezTo>
                    <a:pt x="-1713" y="211930"/>
                    <a:pt x="-1713" y="223029"/>
                    <a:pt x="5140" y="229897"/>
                  </a:cubicBezTo>
                  <a:cubicBezTo>
                    <a:pt x="8567" y="233331"/>
                    <a:pt x="12973" y="235110"/>
                    <a:pt x="17563" y="235110"/>
                  </a:cubicBezTo>
                  <a:lnTo>
                    <a:pt x="416434" y="235110"/>
                  </a:lnTo>
                  <a:cubicBezTo>
                    <a:pt x="426164" y="235110"/>
                    <a:pt x="433997" y="227260"/>
                    <a:pt x="433997" y="217510"/>
                  </a:cubicBezTo>
                  <a:cubicBezTo>
                    <a:pt x="433997" y="212604"/>
                    <a:pt x="432039" y="208189"/>
                    <a:pt x="428673" y="205000"/>
                  </a:cubicBezTo>
                  <a:lnTo>
                    <a:pt x="428673" y="205000"/>
                  </a:lnTo>
                  <a:close/>
                  <a:moveTo>
                    <a:pt x="217060" y="42496"/>
                  </a:moveTo>
                  <a:lnTo>
                    <a:pt x="374209" y="199972"/>
                  </a:lnTo>
                  <a:lnTo>
                    <a:pt x="59910" y="199972"/>
                  </a:lnTo>
                  <a:lnTo>
                    <a:pt x="217060" y="42496"/>
                  </a:lnTo>
                  <a:close/>
                </a:path>
              </a:pathLst>
            </a:custGeom>
            <a:solidFill>
              <a:srgbClr val="347E8F"/>
            </a:solidFill>
            <a:ln w="6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" name="Forma Livre 6">
              <a:extLst>
                <a:ext uri="{FF2B5EF4-FFF2-40B4-BE49-F238E27FC236}">
                  <a16:creationId xmlns:a16="http://schemas.microsoft.com/office/drawing/2014/main" id="{8B9DE188-6F39-07F2-D13C-D43F96EC22AD}"/>
                </a:ext>
              </a:extLst>
            </p:cNvPr>
            <p:cNvSpPr/>
            <p:nvPr/>
          </p:nvSpPr>
          <p:spPr>
            <a:xfrm>
              <a:off x="2214343" y="3240919"/>
              <a:ext cx="433997" cy="234986"/>
            </a:xfrm>
            <a:custGeom>
              <a:avLst/>
              <a:gdLst>
                <a:gd name="connsiteX0" fmla="*/ 374210 w 433997"/>
                <a:gd name="connsiteY0" fmla="*/ 35138 h 234986"/>
                <a:gd name="connsiteX1" fmla="*/ 217060 w 433997"/>
                <a:gd name="connsiteY1" fmla="*/ 192613 h 234986"/>
                <a:gd name="connsiteX2" fmla="*/ 59910 w 433997"/>
                <a:gd name="connsiteY2" fmla="*/ 35138 h 234986"/>
                <a:gd name="connsiteX3" fmla="*/ 374210 w 433997"/>
                <a:gd name="connsiteY3" fmla="*/ 35138 h 234986"/>
                <a:gd name="connsiteX4" fmla="*/ 229421 w 433997"/>
                <a:gd name="connsiteY4" fmla="*/ 229836 h 234986"/>
                <a:gd name="connsiteX5" fmla="*/ 428796 w 433997"/>
                <a:gd name="connsiteY5" fmla="*/ 30109 h 234986"/>
                <a:gd name="connsiteX6" fmla="*/ 433997 w 433997"/>
                <a:gd name="connsiteY6" fmla="*/ 17599 h 234986"/>
                <a:gd name="connsiteX7" fmla="*/ 416496 w 433997"/>
                <a:gd name="connsiteY7" fmla="*/ 0 h 234986"/>
                <a:gd name="connsiteX8" fmla="*/ 17563 w 433997"/>
                <a:gd name="connsiteY8" fmla="*/ 0 h 234986"/>
                <a:gd name="connsiteX9" fmla="*/ 5140 w 433997"/>
                <a:gd name="connsiteY9" fmla="*/ 5090 h 234986"/>
                <a:gd name="connsiteX10" fmla="*/ 5140 w 433997"/>
                <a:gd name="connsiteY10" fmla="*/ 30048 h 234986"/>
                <a:gd name="connsiteX11" fmla="*/ 204637 w 433997"/>
                <a:gd name="connsiteY11" fmla="*/ 229836 h 234986"/>
                <a:gd name="connsiteX12" fmla="*/ 229421 w 433997"/>
                <a:gd name="connsiteY12" fmla="*/ 229836 h 234986"/>
                <a:gd name="connsiteX13" fmla="*/ 229421 w 433997"/>
                <a:gd name="connsiteY13" fmla="*/ 229836 h 23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3997" h="234986">
                  <a:moveTo>
                    <a:pt x="374210" y="35138"/>
                  </a:moveTo>
                  <a:lnTo>
                    <a:pt x="217060" y="192613"/>
                  </a:lnTo>
                  <a:lnTo>
                    <a:pt x="59910" y="35138"/>
                  </a:lnTo>
                  <a:lnTo>
                    <a:pt x="374210" y="35138"/>
                  </a:lnTo>
                  <a:close/>
                  <a:moveTo>
                    <a:pt x="229421" y="229836"/>
                  </a:moveTo>
                  <a:lnTo>
                    <a:pt x="428796" y="30109"/>
                  </a:lnTo>
                  <a:cubicBezTo>
                    <a:pt x="431978" y="26920"/>
                    <a:pt x="433997" y="22444"/>
                    <a:pt x="433997" y="17599"/>
                  </a:cubicBezTo>
                  <a:cubicBezTo>
                    <a:pt x="433997" y="7849"/>
                    <a:pt x="426103" y="0"/>
                    <a:pt x="416496" y="0"/>
                  </a:cubicBezTo>
                  <a:lnTo>
                    <a:pt x="17563" y="0"/>
                  </a:lnTo>
                  <a:cubicBezTo>
                    <a:pt x="13096" y="0"/>
                    <a:pt x="8567" y="1778"/>
                    <a:pt x="5140" y="5090"/>
                  </a:cubicBezTo>
                  <a:cubicBezTo>
                    <a:pt x="-1713" y="11958"/>
                    <a:pt x="-1713" y="23180"/>
                    <a:pt x="5140" y="30048"/>
                  </a:cubicBezTo>
                  <a:lnTo>
                    <a:pt x="204637" y="229836"/>
                  </a:lnTo>
                  <a:cubicBezTo>
                    <a:pt x="211491" y="236704"/>
                    <a:pt x="222567" y="236704"/>
                    <a:pt x="229421" y="229836"/>
                  </a:cubicBezTo>
                  <a:lnTo>
                    <a:pt x="229421" y="229836"/>
                  </a:lnTo>
                  <a:close/>
                </a:path>
              </a:pathLst>
            </a:custGeom>
            <a:solidFill>
              <a:srgbClr val="347E8F"/>
            </a:solidFill>
            <a:ln w="6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" name="Forma Livre 7">
              <a:extLst>
                <a:ext uri="{FF2B5EF4-FFF2-40B4-BE49-F238E27FC236}">
                  <a16:creationId xmlns:a16="http://schemas.microsoft.com/office/drawing/2014/main" id="{9F4FB5E4-BA70-4521-10B1-BC2CC8D111F8}"/>
                </a:ext>
              </a:extLst>
            </p:cNvPr>
            <p:cNvSpPr/>
            <p:nvPr/>
          </p:nvSpPr>
          <p:spPr>
            <a:xfrm>
              <a:off x="2014999" y="3240919"/>
              <a:ext cx="433844" cy="235109"/>
            </a:xfrm>
            <a:custGeom>
              <a:avLst/>
              <a:gdLst>
                <a:gd name="connsiteX0" fmla="*/ 428704 w 433844"/>
                <a:gd name="connsiteY0" fmla="*/ 204939 h 235109"/>
                <a:gd name="connsiteX1" fmla="*/ 229330 w 433844"/>
                <a:gd name="connsiteY1" fmla="*/ 5151 h 235109"/>
                <a:gd name="connsiteX2" fmla="*/ 204545 w 433844"/>
                <a:gd name="connsiteY2" fmla="*/ 5151 h 235109"/>
                <a:gd name="connsiteX3" fmla="*/ 5049 w 433844"/>
                <a:gd name="connsiteY3" fmla="*/ 205062 h 235109"/>
                <a:gd name="connsiteX4" fmla="*/ 5049 w 433844"/>
                <a:gd name="connsiteY4" fmla="*/ 229897 h 235109"/>
                <a:gd name="connsiteX5" fmla="*/ 17594 w 433844"/>
                <a:gd name="connsiteY5" fmla="*/ 235110 h 235109"/>
                <a:gd name="connsiteX6" fmla="*/ 416404 w 433844"/>
                <a:gd name="connsiteY6" fmla="*/ 235110 h 235109"/>
                <a:gd name="connsiteX7" fmla="*/ 433844 w 433844"/>
                <a:gd name="connsiteY7" fmla="*/ 217510 h 235109"/>
                <a:gd name="connsiteX8" fmla="*/ 428643 w 433844"/>
                <a:gd name="connsiteY8" fmla="*/ 205000 h 235109"/>
                <a:gd name="connsiteX9" fmla="*/ 428643 w 433844"/>
                <a:gd name="connsiteY9" fmla="*/ 205000 h 235109"/>
                <a:gd name="connsiteX10" fmla="*/ 216907 w 433844"/>
                <a:gd name="connsiteY10" fmla="*/ 42496 h 235109"/>
                <a:gd name="connsiteX11" fmla="*/ 374057 w 433844"/>
                <a:gd name="connsiteY11" fmla="*/ 199972 h 235109"/>
                <a:gd name="connsiteX12" fmla="*/ 59757 w 433844"/>
                <a:gd name="connsiteY12" fmla="*/ 199972 h 235109"/>
                <a:gd name="connsiteX13" fmla="*/ 216907 w 433844"/>
                <a:gd name="connsiteY13" fmla="*/ 42496 h 235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3844" h="235109">
                  <a:moveTo>
                    <a:pt x="428704" y="204939"/>
                  </a:moveTo>
                  <a:lnTo>
                    <a:pt x="229330" y="5151"/>
                  </a:lnTo>
                  <a:cubicBezTo>
                    <a:pt x="222476" y="-1717"/>
                    <a:pt x="211399" y="-1717"/>
                    <a:pt x="204545" y="5151"/>
                  </a:cubicBezTo>
                  <a:lnTo>
                    <a:pt x="5049" y="205062"/>
                  </a:lnTo>
                  <a:cubicBezTo>
                    <a:pt x="-1683" y="211930"/>
                    <a:pt x="-1683" y="223029"/>
                    <a:pt x="5049" y="229897"/>
                  </a:cubicBezTo>
                  <a:cubicBezTo>
                    <a:pt x="8476" y="233331"/>
                    <a:pt x="13004" y="235110"/>
                    <a:pt x="17594" y="235110"/>
                  </a:cubicBezTo>
                  <a:lnTo>
                    <a:pt x="416404" y="235110"/>
                  </a:lnTo>
                  <a:cubicBezTo>
                    <a:pt x="426011" y="235110"/>
                    <a:pt x="433844" y="227260"/>
                    <a:pt x="433844" y="217510"/>
                  </a:cubicBezTo>
                  <a:cubicBezTo>
                    <a:pt x="433844" y="212604"/>
                    <a:pt x="431825" y="208189"/>
                    <a:pt x="428643" y="205000"/>
                  </a:cubicBezTo>
                  <a:lnTo>
                    <a:pt x="428643" y="205000"/>
                  </a:lnTo>
                  <a:close/>
                  <a:moveTo>
                    <a:pt x="216907" y="42496"/>
                  </a:moveTo>
                  <a:lnTo>
                    <a:pt x="374057" y="199972"/>
                  </a:lnTo>
                  <a:lnTo>
                    <a:pt x="59757" y="199972"/>
                  </a:lnTo>
                  <a:lnTo>
                    <a:pt x="216907" y="42496"/>
                  </a:lnTo>
                  <a:close/>
                </a:path>
              </a:pathLst>
            </a:custGeom>
            <a:solidFill>
              <a:srgbClr val="347E8F"/>
            </a:solidFill>
            <a:ln w="6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" name="Forma Livre 8">
              <a:extLst>
                <a:ext uri="{FF2B5EF4-FFF2-40B4-BE49-F238E27FC236}">
                  <a16:creationId xmlns:a16="http://schemas.microsoft.com/office/drawing/2014/main" id="{2C1D6DA5-3BF1-4EA4-519E-D72C0F23EF81}"/>
                </a:ext>
              </a:extLst>
            </p:cNvPr>
            <p:cNvSpPr/>
            <p:nvPr/>
          </p:nvSpPr>
          <p:spPr>
            <a:xfrm>
              <a:off x="2418245" y="2191978"/>
              <a:ext cx="422004" cy="657774"/>
            </a:xfrm>
            <a:custGeom>
              <a:avLst/>
              <a:gdLst>
                <a:gd name="connsiteX0" fmla="*/ 0 w 422004"/>
                <a:gd name="connsiteY0" fmla="*/ 500536 h 657774"/>
                <a:gd name="connsiteX1" fmla="*/ 53546 w 422004"/>
                <a:gd name="connsiteY1" fmla="*/ 465398 h 657774"/>
                <a:gd name="connsiteX2" fmla="*/ 101523 w 422004"/>
                <a:gd name="connsiteY2" fmla="*/ 374089 h 657774"/>
                <a:gd name="connsiteX3" fmla="*/ 86041 w 422004"/>
                <a:gd name="connsiteY3" fmla="*/ 320555 h 657774"/>
                <a:gd name="connsiteX4" fmla="*/ 48344 w 422004"/>
                <a:gd name="connsiteY4" fmla="*/ 181905 h 657774"/>
                <a:gd name="connsiteX5" fmla="*/ 98402 w 422004"/>
                <a:gd name="connsiteY5" fmla="*/ 251751 h 657774"/>
                <a:gd name="connsiteX6" fmla="*/ 134569 w 422004"/>
                <a:gd name="connsiteY6" fmla="*/ 227284 h 657774"/>
                <a:gd name="connsiteX7" fmla="*/ 97484 w 422004"/>
                <a:gd name="connsiteY7" fmla="*/ 66926 h 657774"/>
                <a:gd name="connsiteX8" fmla="*/ 388774 w 422004"/>
                <a:gd name="connsiteY8" fmla="*/ 8057 h 657774"/>
                <a:gd name="connsiteX9" fmla="*/ 404746 w 422004"/>
                <a:gd name="connsiteY9" fmla="*/ 126838 h 657774"/>
                <a:gd name="connsiteX10" fmla="*/ 403522 w 422004"/>
                <a:gd name="connsiteY10" fmla="*/ 332206 h 657774"/>
                <a:gd name="connsiteX11" fmla="*/ 300775 w 422004"/>
                <a:gd name="connsiteY11" fmla="*/ 423208 h 657774"/>
                <a:gd name="connsiteX12" fmla="*/ 301448 w 422004"/>
                <a:gd name="connsiteY12" fmla="*/ 461474 h 657774"/>
                <a:gd name="connsiteX13" fmla="*/ 310872 w 422004"/>
                <a:gd name="connsiteY13" fmla="*/ 489314 h 657774"/>
                <a:gd name="connsiteX14" fmla="*/ 325682 w 422004"/>
                <a:gd name="connsiteY14" fmla="*/ 492993 h 657774"/>
                <a:gd name="connsiteX15" fmla="*/ 0 w 422004"/>
                <a:gd name="connsiteY15" fmla="*/ 500659 h 657774"/>
                <a:gd name="connsiteX16" fmla="*/ 0 w 422004"/>
                <a:gd name="connsiteY16" fmla="*/ 500659 h 65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22004" h="657774">
                  <a:moveTo>
                    <a:pt x="0" y="500536"/>
                  </a:moveTo>
                  <a:cubicBezTo>
                    <a:pt x="23866" y="502192"/>
                    <a:pt x="46876" y="473922"/>
                    <a:pt x="53546" y="465398"/>
                  </a:cubicBezTo>
                  <a:cubicBezTo>
                    <a:pt x="78881" y="433143"/>
                    <a:pt x="95036" y="395368"/>
                    <a:pt x="101523" y="374089"/>
                  </a:cubicBezTo>
                  <a:cubicBezTo>
                    <a:pt x="96505" y="360047"/>
                    <a:pt x="91365" y="342202"/>
                    <a:pt x="86041" y="320555"/>
                  </a:cubicBezTo>
                  <a:cubicBezTo>
                    <a:pt x="-5875" y="258068"/>
                    <a:pt x="-18359" y="211831"/>
                    <a:pt x="48344" y="181905"/>
                  </a:cubicBezTo>
                  <a:cubicBezTo>
                    <a:pt x="61807" y="189448"/>
                    <a:pt x="78514" y="212689"/>
                    <a:pt x="98402" y="251751"/>
                  </a:cubicBezTo>
                  <a:cubicBezTo>
                    <a:pt x="114313" y="251077"/>
                    <a:pt x="126368" y="242860"/>
                    <a:pt x="134569" y="227284"/>
                  </a:cubicBezTo>
                  <a:cubicBezTo>
                    <a:pt x="115659" y="161485"/>
                    <a:pt x="103237" y="108012"/>
                    <a:pt x="97484" y="66926"/>
                  </a:cubicBezTo>
                  <a:cubicBezTo>
                    <a:pt x="142830" y="-467"/>
                    <a:pt x="248637" y="-10095"/>
                    <a:pt x="388774" y="8057"/>
                  </a:cubicBezTo>
                  <a:cubicBezTo>
                    <a:pt x="395322" y="45402"/>
                    <a:pt x="400585" y="85077"/>
                    <a:pt x="404746" y="126838"/>
                  </a:cubicBezTo>
                  <a:cubicBezTo>
                    <a:pt x="429530" y="149650"/>
                    <a:pt x="426287" y="234458"/>
                    <a:pt x="403522" y="332206"/>
                  </a:cubicBezTo>
                  <a:cubicBezTo>
                    <a:pt x="414904" y="387826"/>
                    <a:pt x="380696" y="418119"/>
                    <a:pt x="300775" y="423208"/>
                  </a:cubicBezTo>
                  <a:cubicBezTo>
                    <a:pt x="299980" y="436638"/>
                    <a:pt x="301203" y="452030"/>
                    <a:pt x="301448" y="461474"/>
                  </a:cubicBezTo>
                  <a:cubicBezTo>
                    <a:pt x="301693" y="470059"/>
                    <a:pt x="301999" y="486738"/>
                    <a:pt x="310872" y="489314"/>
                  </a:cubicBezTo>
                  <a:lnTo>
                    <a:pt x="325682" y="492993"/>
                  </a:lnTo>
                  <a:cubicBezTo>
                    <a:pt x="324213" y="691677"/>
                    <a:pt x="222690" y="729943"/>
                    <a:pt x="0" y="500659"/>
                  </a:cubicBezTo>
                  <a:lnTo>
                    <a:pt x="0" y="500659"/>
                  </a:lnTo>
                  <a:close/>
                </a:path>
              </a:pathLst>
            </a:custGeom>
            <a:solidFill>
              <a:srgbClr val="FFB27D"/>
            </a:solidFill>
            <a:ln w="6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" name="Forma Livre 9">
              <a:extLst>
                <a:ext uri="{FF2B5EF4-FFF2-40B4-BE49-F238E27FC236}">
                  <a16:creationId xmlns:a16="http://schemas.microsoft.com/office/drawing/2014/main" id="{20D2BE90-4493-881B-2110-7B4B480849A7}"/>
                </a:ext>
              </a:extLst>
            </p:cNvPr>
            <p:cNvSpPr/>
            <p:nvPr/>
          </p:nvSpPr>
          <p:spPr>
            <a:xfrm>
              <a:off x="2319694" y="2051389"/>
              <a:ext cx="561183" cy="514616"/>
            </a:xfrm>
            <a:custGeom>
              <a:avLst/>
              <a:gdLst>
                <a:gd name="connsiteX0" fmla="*/ 487387 w 561183"/>
                <a:gd name="connsiteY0" fmla="*/ 148584 h 514616"/>
                <a:gd name="connsiteX1" fmla="*/ 196219 w 561183"/>
                <a:gd name="connsiteY1" fmla="*/ 207453 h 514616"/>
                <a:gd name="connsiteX2" fmla="*/ 233181 w 561183"/>
                <a:gd name="connsiteY2" fmla="*/ 367811 h 514616"/>
                <a:gd name="connsiteX3" fmla="*/ 197015 w 561183"/>
                <a:gd name="connsiteY3" fmla="*/ 392279 h 514616"/>
                <a:gd name="connsiteX4" fmla="*/ 146957 w 561183"/>
                <a:gd name="connsiteY4" fmla="*/ 322433 h 514616"/>
                <a:gd name="connsiteX5" fmla="*/ 184653 w 561183"/>
                <a:gd name="connsiteY5" fmla="*/ 461082 h 514616"/>
                <a:gd name="connsiteX6" fmla="*/ 200136 w 561183"/>
                <a:gd name="connsiteY6" fmla="*/ 514617 h 514616"/>
                <a:gd name="connsiteX7" fmla="*/ 38641 w 561183"/>
                <a:gd name="connsiteY7" fmla="*/ 390071 h 514616"/>
                <a:gd name="connsiteX8" fmla="*/ 107241 w 561183"/>
                <a:gd name="connsiteY8" fmla="*/ 89960 h 514616"/>
                <a:gd name="connsiteX9" fmla="*/ 540443 w 561183"/>
                <a:gd name="connsiteY9" fmla="*/ 0 h 514616"/>
                <a:gd name="connsiteX10" fmla="*/ 487448 w 561183"/>
                <a:gd name="connsiteY10" fmla="*/ 148584 h 514616"/>
                <a:gd name="connsiteX11" fmla="*/ 487448 w 561183"/>
                <a:gd name="connsiteY11" fmla="*/ 148584 h 514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61183" h="514616">
                  <a:moveTo>
                    <a:pt x="487387" y="148584"/>
                  </a:moveTo>
                  <a:cubicBezTo>
                    <a:pt x="347249" y="130433"/>
                    <a:pt x="241443" y="140060"/>
                    <a:pt x="196219" y="207453"/>
                  </a:cubicBezTo>
                  <a:cubicBezTo>
                    <a:pt x="201849" y="248601"/>
                    <a:pt x="214272" y="302012"/>
                    <a:pt x="233181" y="367811"/>
                  </a:cubicBezTo>
                  <a:cubicBezTo>
                    <a:pt x="224981" y="383448"/>
                    <a:pt x="212926" y="391666"/>
                    <a:pt x="197015" y="392279"/>
                  </a:cubicBezTo>
                  <a:cubicBezTo>
                    <a:pt x="177126" y="353278"/>
                    <a:pt x="160420" y="329975"/>
                    <a:pt x="146957" y="322433"/>
                  </a:cubicBezTo>
                  <a:cubicBezTo>
                    <a:pt x="80254" y="352358"/>
                    <a:pt x="92738" y="398595"/>
                    <a:pt x="184653" y="461082"/>
                  </a:cubicBezTo>
                  <a:cubicBezTo>
                    <a:pt x="189977" y="482668"/>
                    <a:pt x="195179" y="500513"/>
                    <a:pt x="200136" y="514617"/>
                  </a:cubicBezTo>
                  <a:cubicBezTo>
                    <a:pt x="117522" y="496097"/>
                    <a:pt x="48371" y="422081"/>
                    <a:pt x="38641" y="390071"/>
                  </a:cubicBezTo>
                  <a:cubicBezTo>
                    <a:pt x="-57803" y="199665"/>
                    <a:pt x="49718" y="119211"/>
                    <a:pt x="107241" y="89960"/>
                  </a:cubicBezTo>
                  <a:cubicBezTo>
                    <a:pt x="132699" y="-98545"/>
                    <a:pt x="403610" y="90818"/>
                    <a:pt x="540443" y="0"/>
                  </a:cubicBezTo>
                  <a:cubicBezTo>
                    <a:pt x="594846" y="75242"/>
                    <a:pt x="529795" y="146928"/>
                    <a:pt x="487448" y="148584"/>
                  </a:cubicBezTo>
                  <a:lnTo>
                    <a:pt x="487448" y="148584"/>
                  </a:lnTo>
                  <a:close/>
                </a:path>
              </a:pathLst>
            </a:custGeom>
            <a:solidFill>
              <a:srgbClr val="424D53"/>
            </a:solidFill>
            <a:ln w="6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1" name="Forma Livre 10">
              <a:extLst>
                <a:ext uri="{FF2B5EF4-FFF2-40B4-BE49-F238E27FC236}">
                  <a16:creationId xmlns:a16="http://schemas.microsoft.com/office/drawing/2014/main" id="{83A4B2B1-F6F2-98CE-6B39-D9B508A3E184}"/>
                </a:ext>
              </a:extLst>
            </p:cNvPr>
            <p:cNvSpPr/>
            <p:nvPr/>
          </p:nvSpPr>
          <p:spPr>
            <a:xfrm>
              <a:off x="2627044" y="2595808"/>
              <a:ext cx="92710" cy="57213"/>
            </a:xfrm>
            <a:custGeom>
              <a:avLst/>
              <a:gdLst>
                <a:gd name="connsiteX0" fmla="*/ 0 w 92710"/>
                <a:gd name="connsiteY0" fmla="*/ 61 h 57213"/>
                <a:gd name="connsiteX1" fmla="*/ 92038 w 92710"/>
                <a:gd name="connsiteY1" fmla="*/ 19317 h 57213"/>
                <a:gd name="connsiteX2" fmla="*/ 92711 w 92710"/>
                <a:gd name="connsiteY2" fmla="*/ 57214 h 57213"/>
                <a:gd name="connsiteX3" fmla="*/ 61 w 92710"/>
                <a:gd name="connsiteY3" fmla="*/ 0 h 57213"/>
                <a:gd name="connsiteX4" fmla="*/ 61 w 92710"/>
                <a:gd name="connsiteY4" fmla="*/ 0 h 57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710" h="57213">
                  <a:moveTo>
                    <a:pt x="0" y="61"/>
                  </a:moveTo>
                  <a:cubicBezTo>
                    <a:pt x="22336" y="11161"/>
                    <a:pt x="53056" y="17600"/>
                    <a:pt x="92038" y="19317"/>
                  </a:cubicBezTo>
                  <a:cubicBezTo>
                    <a:pt x="91242" y="32623"/>
                    <a:pt x="91793" y="47831"/>
                    <a:pt x="92711" y="57214"/>
                  </a:cubicBezTo>
                  <a:cubicBezTo>
                    <a:pt x="53546" y="49671"/>
                    <a:pt x="22581" y="30600"/>
                    <a:pt x="61" y="0"/>
                  </a:cubicBezTo>
                  <a:lnTo>
                    <a:pt x="61" y="0"/>
                  </a:lnTo>
                  <a:close/>
                </a:path>
              </a:pathLst>
            </a:custGeom>
            <a:solidFill>
              <a:srgbClr val="F08261"/>
            </a:solidFill>
            <a:ln w="6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2" name="Forma Livre 11">
              <a:extLst>
                <a:ext uri="{FF2B5EF4-FFF2-40B4-BE49-F238E27FC236}">
                  <a16:creationId xmlns:a16="http://schemas.microsoft.com/office/drawing/2014/main" id="{4CF71DBE-A4AE-032B-1F43-6E4E4B963F4D}"/>
                </a:ext>
              </a:extLst>
            </p:cNvPr>
            <p:cNvSpPr/>
            <p:nvPr/>
          </p:nvSpPr>
          <p:spPr>
            <a:xfrm>
              <a:off x="2071855" y="6211861"/>
              <a:ext cx="324436" cy="213523"/>
            </a:xfrm>
            <a:custGeom>
              <a:avLst/>
              <a:gdLst>
                <a:gd name="connsiteX0" fmla="*/ 179266 w 324436"/>
                <a:gd name="connsiteY0" fmla="*/ 201812 h 213523"/>
                <a:gd name="connsiteX1" fmla="*/ 38394 w 324436"/>
                <a:gd name="connsiteY1" fmla="*/ 104309 h 213523"/>
                <a:gd name="connsiteX2" fmla="*/ 31969 w 324436"/>
                <a:gd name="connsiteY2" fmla="*/ 0 h 213523"/>
                <a:gd name="connsiteX3" fmla="*/ 130738 w 324436"/>
                <a:gd name="connsiteY3" fmla="*/ 43110 h 213523"/>
                <a:gd name="connsiteX4" fmla="*/ 206620 w 324436"/>
                <a:gd name="connsiteY4" fmla="*/ 49303 h 213523"/>
                <a:gd name="connsiteX5" fmla="*/ 324421 w 324436"/>
                <a:gd name="connsiteY5" fmla="*/ 166552 h 213523"/>
                <a:gd name="connsiteX6" fmla="*/ 179327 w 324436"/>
                <a:gd name="connsiteY6" fmla="*/ 201812 h 213523"/>
                <a:gd name="connsiteX7" fmla="*/ 179327 w 324436"/>
                <a:gd name="connsiteY7" fmla="*/ 201812 h 213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4436" h="213523">
                  <a:moveTo>
                    <a:pt x="179266" y="201812"/>
                  </a:moveTo>
                  <a:cubicBezTo>
                    <a:pt x="92369" y="171089"/>
                    <a:pt x="85270" y="126201"/>
                    <a:pt x="38394" y="104309"/>
                  </a:cubicBezTo>
                  <a:cubicBezTo>
                    <a:pt x="-8848" y="82172"/>
                    <a:pt x="-14234" y="42803"/>
                    <a:pt x="31969" y="0"/>
                  </a:cubicBezTo>
                  <a:cubicBezTo>
                    <a:pt x="66055" y="27350"/>
                    <a:pt x="108402" y="60954"/>
                    <a:pt x="130738" y="43110"/>
                  </a:cubicBezTo>
                  <a:cubicBezTo>
                    <a:pt x="145792" y="31275"/>
                    <a:pt x="196523" y="32010"/>
                    <a:pt x="206620" y="49303"/>
                  </a:cubicBezTo>
                  <a:cubicBezTo>
                    <a:pt x="250742" y="152386"/>
                    <a:pt x="312244" y="119701"/>
                    <a:pt x="324421" y="166552"/>
                  </a:cubicBezTo>
                  <a:cubicBezTo>
                    <a:pt x="325890" y="228916"/>
                    <a:pt x="219349" y="215977"/>
                    <a:pt x="179327" y="201812"/>
                  </a:cubicBezTo>
                  <a:lnTo>
                    <a:pt x="179327" y="201812"/>
                  </a:lnTo>
                  <a:close/>
                </a:path>
              </a:pathLst>
            </a:custGeom>
            <a:solidFill>
              <a:srgbClr val="163560"/>
            </a:solidFill>
            <a:ln w="6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3" name="Forma Livre 12">
              <a:extLst>
                <a:ext uri="{FF2B5EF4-FFF2-40B4-BE49-F238E27FC236}">
                  <a16:creationId xmlns:a16="http://schemas.microsoft.com/office/drawing/2014/main" id="{D5D78598-7017-CA3F-DCF6-DB89A4456B43}"/>
                </a:ext>
              </a:extLst>
            </p:cNvPr>
            <p:cNvSpPr/>
            <p:nvPr/>
          </p:nvSpPr>
          <p:spPr>
            <a:xfrm>
              <a:off x="2644576" y="6177043"/>
              <a:ext cx="432827" cy="134222"/>
            </a:xfrm>
            <a:custGeom>
              <a:avLst/>
              <a:gdLst>
                <a:gd name="connsiteX0" fmla="*/ 360778 w 432827"/>
                <a:gd name="connsiteY0" fmla="*/ 134222 h 134222"/>
                <a:gd name="connsiteX1" fmla="*/ 39930 w 432827"/>
                <a:gd name="connsiteY1" fmla="*/ 113189 h 134222"/>
                <a:gd name="connsiteX2" fmla="*/ 27447 w 432827"/>
                <a:gd name="connsiteY2" fmla="*/ 4342 h 134222"/>
                <a:gd name="connsiteX3" fmla="*/ 201058 w 432827"/>
                <a:gd name="connsiteY3" fmla="*/ 908 h 134222"/>
                <a:gd name="connsiteX4" fmla="*/ 411998 w 432827"/>
                <a:gd name="connsiteY4" fmla="*/ 77928 h 134222"/>
                <a:gd name="connsiteX5" fmla="*/ 360778 w 432827"/>
                <a:gd name="connsiteY5" fmla="*/ 134222 h 134222"/>
                <a:gd name="connsiteX6" fmla="*/ 360778 w 432827"/>
                <a:gd name="connsiteY6" fmla="*/ 134222 h 13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2827" h="134222">
                  <a:moveTo>
                    <a:pt x="360778" y="134222"/>
                  </a:moveTo>
                  <a:cubicBezTo>
                    <a:pt x="207483" y="131770"/>
                    <a:pt x="92926" y="129868"/>
                    <a:pt x="39930" y="113189"/>
                  </a:cubicBezTo>
                  <a:cubicBezTo>
                    <a:pt x="-17165" y="95099"/>
                    <a:pt x="-5293" y="60206"/>
                    <a:pt x="27447" y="4342"/>
                  </a:cubicBezTo>
                  <a:cubicBezTo>
                    <a:pt x="171990" y="70938"/>
                    <a:pt x="133376" y="-9272"/>
                    <a:pt x="201058" y="908"/>
                  </a:cubicBezTo>
                  <a:cubicBezTo>
                    <a:pt x="248484" y="39173"/>
                    <a:pt x="318859" y="64867"/>
                    <a:pt x="411998" y="77928"/>
                  </a:cubicBezTo>
                  <a:cubicBezTo>
                    <a:pt x="451347" y="106995"/>
                    <a:pt x="435313" y="132873"/>
                    <a:pt x="360778" y="134222"/>
                  </a:cubicBezTo>
                  <a:lnTo>
                    <a:pt x="360778" y="134222"/>
                  </a:lnTo>
                  <a:close/>
                </a:path>
              </a:pathLst>
            </a:custGeom>
            <a:solidFill>
              <a:srgbClr val="163560"/>
            </a:solidFill>
            <a:ln w="6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4" name="Forma Livre 13">
              <a:extLst>
                <a:ext uri="{FF2B5EF4-FFF2-40B4-BE49-F238E27FC236}">
                  <a16:creationId xmlns:a16="http://schemas.microsoft.com/office/drawing/2014/main" id="{F5556E5A-0B87-C29D-00AC-471AABE5F970}"/>
                </a:ext>
              </a:extLst>
            </p:cNvPr>
            <p:cNvSpPr/>
            <p:nvPr/>
          </p:nvSpPr>
          <p:spPr>
            <a:xfrm>
              <a:off x="1875688" y="2670989"/>
              <a:ext cx="1384850" cy="1270038"/>
            </a:xfrm>
            <a:custGeom>
              <a:avLst/>
              <a:gdLst>
                <a:gd name="connsiteX0" fmla="*/ 1053172 w 1384850"/>
                <a:gd name="connsiteY0" fmla="*/ 44029 h 1270038"/>
                <a:gd name="connsiteX1" fmla="*/ 847066 w 1384850"/>
                <a:gd name="connsiteY1" fmla="*/ 3557 h 1270038"/>
                <a:gd name="connsiteX2" fmla="*/ 583987 w 1384850"/>
                <a:gd name="connsiteY2" fmla="*/ 0 h 1270038"/>
                <a:gd name="connsiteX3" fmla="*/ 306895 w 1384850"/>
                <a:gd name="connsiteY3" fmla="*/ 43907 h 1270038"/>
                <a:gd name="connsiteX4" fmla="*/ 0 w 1384850"/>
                <a:gd name="connsiteY4" fmla="*/ 675710 h 1270038"/>
                <a:gd name="connsiteX5" fmla="*/ 234133 w 1384850"/>
                <a:gd name="connsiteY5" fmla="*/ 720598 h 1270038"/>
                <a:gd name="connsiteX6" fmla="*/ 274400 w 1384850"/>
                <a:gd name="connsiteY6" fmla="*/ 581765 h 1270038"/>
                <a:gd name="connsiteX7" fmla="*/ 270973 w 1384850"/>
                <a:gd name="connsiteY7" fmla="*/ 1232088 h 1270038"/>
                <a:gd name="connsiteX8" fmla="*/ 1056599 w 1384850"/>
                <a:gd name="connsiteY8" fmla="*/ 1214488 h 1270038"/>
                <a:gd name="connsiteX9" fmla="*/ 1063698 w 1384850"/>
                <a:gd name="connsiteY9" fmla="*/ 546627 h 1270038"/>
                <a:gd name="connsiteX10" fmla="*/ 1184681 w 1384850"/>
                <a:gd name="connsiteY10" fmla="*/ 666205 h 1270038"/>
                <a:gd name="connsiteX11" fmla="*/ 1384851 w 1384850"/>
                <a:gd name="connsiteY11" fmla="*/ 462063 h 1270038"/>
                <a:gd name="connsiteX12" fmla="*/ 1053172 w 1384850"/>
                <a:gd name="connsiteY12" fmla="*/ 44029 h 1270038"/>
                <a:gd name="connsiteX13" fmla="*/ 1053172 w 1384850"/>
                <a:gd name="connsiteY13" fmla="*/ 44029 h 1270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84850" h="1270038">
                  <a:moveTo>
                    <a:pt x="1053172" y="44029"/>
                  </a:moveTo>
                  <a:cubicBezTo>
                    <a:pt x="976616" y="21769"/>
                    <a:pt x="907955" y="8217"/>
                    <a:pt x="847066" y="3557"/>
                  </a:cubicBezTo>
                  <a:cubicBezTo>
                    <a:pt x="835990" y="172009"/>
                    <a:pt x="748419" y="170783"/>
                    <a:pt x="583987" y="0"/>
                  </a:cubicBezTo>
                  <a:cubicBezTo>
                    <a:pt x="425736" y="13307"/>
                    <a:pt x="394771" y="15269"/>
                    <a:pt x="306895" y="43907"/>
                  </a:cubicBezTo>
                  <a:cubicBezTo>
                    <a:pt x="116822" y="225850"/>
                    <a:pt x="99259" y="435756"/>
                    <a:pt x="0" y="675710"/>
                  </a:cubicBezTo>
                  <a:cubicBezTo>
                    <a:pt x="109907" y="680616"/>
                    <a:pt x="159353" y="693862"/>
                    <a:pt x="234133" y="720598"/>
                  </a:cubicBezTo>
                  <a:cubicBezTo>
                    <a:pt x="250167" y="663078"/>
                    <a:pt x="263691" y="616841"/>
                    <a:pt x="274400" y="581765"/>
                  </a:cubicBezTo>
                  <a:cubicBezTo>
                    <a:pt x="271401" y="898188"/>
                    <a:pt x="270239" y="1114901"/>
                    <a:pt x="270973" y="1232088"/>
                  </a:cubicBezTo>
                  <a:cubicBezTo>
                    <a:pt x="711274" y="1287952"/>
                    <a:pt x="973128" y="1282188"/>
                    <a:pt x="1056599" y="1214488"/>
                  </a:cubicBezTo>
                  <a:cubicBezTo>
                    <a:pt x="1058373" y="933325"/>
                    <a:pt x="1060699" y="710664"/>
                    <a:pt x="1063698" y="546627"/>
                  </a:cubicBezTo>
                  <a:cubicBezTo>
                    <a:pt x="1107146" y="598076"/>
                    <a:pt x="1147535" y="637813"/>
                    <a:pt x="1184681" y="666205"/>
                  </a:cubicBezTo>
                  <a:cubicBezTo>
                    <a:pt x="1273842" y="563675"/>
                    <a:pt x="1334303" y="522466"/>
                    <a:pt x="1384851" y="462063"/>
                  </a:cubicBezTo>
                  <a:cubicBezTo>
                    <a:pt x="1272924" y="277851"/>
                    <a:pt x="1112470" y="106456"/>
                    <a:pt x="1053172" y="44029"/>
                  </a:cubicBezTo>
                  <a:lnTo>
                    <a:pt x="1053172" y="44029"/>
                  </a:lnTo>
                  <a:close/>
                </a:path>
              </a:pathLst>
            </a:custGeom>
            <a:solidFill>
              <a:schemeClr val="accent1">
                <a:lumMod val="90000"/>
              </a:schemeClr>
            </a:solidFill>
            <a:ln w="6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5" name="Forma Livre 14">
              <a:extLst>
                <a:ext uri="{FF2B5EF4-FFF2-40B4-BE49-F238E27FC236}">
                  <a16:creationId xmlns:a16="http://schemas.microsoft.com/office/drawing/2014/main" id="{727563A0-FA45-33AF-E40D-505D7BEED97D}"/>
                </a:ext>
              </a:extLst>
            </p:cNvPr>
            <p:cNvSpPr/>
            <p:nvPr/>
          </p:nvSpPr>
          <p:spPr>
            <a:xfrm>
              <a:off x="3114832" y="2862683"/>
              <a:ext cx="732472" cy="522711"/>
            </a:xfrm>
            <a:custGeom>
              <a:avLst/>
              <a:gdLst>
                <a:gd name="connsiteX0" fmla="*/ 547025 w 732472"/>
                <a:gd name="connsiteY0" fmla="*/ 160419 h 522711"/>
                <a:gd name="connsiteX1" fmla="*/ 145706 w 732472"/>
                <a:gd name="connsiteY1" fmla="*/ 357693 h 522711"/>
                <a:gd name="connsiteX2" fmla="*/ 111620 w 732472"/>
                <a:gd name="connsiteY2" fmla="*/ 307286 h 522711"/>
                <a:gd name="connsiteX3" fmla="*/ 0 w 732472"/>
                <a:gd name="connsiteY3" fmla="*/ 415336 h 522711"/>
                <a:gd name="connsiteX4" fmla="*/ 135180 w 732472"/>
                <a:gd name="connsiteY4" fmla="*/ 522711 h 522711"/>
                <a:gd name="connsiteX5" fmla="*/ 575420 w 732472"/>
                <a:gd name="connsiteY5" fmla="*/ 220515 h 522711"/>
                <a:gd name="connsiteX6" fmla="*/ 685816 w 732472"/>
                <a:gd name="connsiteY6" fmla="*/ 166000 h 522711"/>
                <a:gd name="connsiteX7" fmla="*/ 649405 w 732472"/>
                <a:gd name="connsiteY7" fmla="*/ 93394 h 522711"/>
                <a:gd name="connsiteX8" fmla="*/ 729020 w 732472"/>
                <a:gd name="connsiteY8" fmla="*/ 0 h 522711"/>
                <a:gd name="connsiteX9" fmla="*/ 546964 w 732472"/>
                <a:gd name="connsiteY9" fmla="*/ 160480 h 522711"/>
                <a:gd name="connsiteX10" fmla="*/ 546964 w 732472"/>
                <a:gd name="connsiteY10" fmla="*/ 160480 h 522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2472" h="522711">
                  <a:moveTo>
                    <a:pt x="547025" y="160419"/>
                  </a:moveTo>
                  <a:cubicBezTo>
                    <a:pt x="355912" y="240015"/>
                    <a:pt x="222078" y="305692"/>
                    <a:pt x="145706" y="357693"/>
                  </a:cubicBezTo>
                  <a:lnTo>
                    <a:pt x="111620" y="307286"/>
                  </a:lnTo>
                  <a:cubicBezTo>
                    <a:pt x="80105" y="338990"/>
                    <a:pt x="44061" y="370141"/>
                    <a:pt x="0" y="415336"/>
                  </a:cubicBezTo>
                  <a:cubicBezTo>
                    <a:pt x="40695" y="458016"/>
                    <a:pt x="84266" y="493154"/>
                    <a:pt x="135180" y="522711"/>
                  </a:cubicBezTo>
                  <a:cubicBezTo>
                    <a:pt x="267974" y="508546"/>
                    <a:pt x="414782" y="407793"/>
                    <a:pt x="575420" y="220515"/>
                  </a:cubicBezTo>
                  <a:cubicBezTo>
                    <a:pt x="625416" y="210397"/>
                    <a:pt x="662256" y="192368"/>
                    <a:pt x="685816" y="166000"/>
                  </a:cubicBezTo>
                  <a:cubicBezTo>
                    <a:pt x="687162" y="141961"/>
                    <a:pt x="674985" y="117678"/>
                    <a:pt x="649405" y="93394"/>
                  </a:cubicBezTo>
                  <a:cubicBezTo>
                    <a:pt x="716108" y="49978"/>
                    <a:pt x="742605" y="18826"/>
                    <a:pt x="729020" y="0"/>
                  </a:cubicBezTo>
                  <a:cubicBezTo>
                    <a:pt x="624621" y="64695"/>
                    <a:pt x="563915" y="118229"/>
                    <a:pt x="546964" y="160480"/>
                  </a:cubicBezTo>
                  <a:lnTo>
                    <a:pt x="546964" y="160480"/>
                  </a:lnTo>
                  <a:close/>
                </a:path>
              </a:pathLst>
            </a:custGeom>
            <a:solidFill>
              <a:srgbClr val="FFB27D"/>
            </a:solidFill>
            <a:ln w="6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6" name="Forma Livre 15">
              <a:extLst>
                <a:ext uri="{FF2B5EF4-FFF2-40B4-BE49-F238E27FC236}">
                  <a16:creationId xmlns:a16="http://schemas.microsoft.com/office/drawing/2014/main" id="{98939E27-CA08-D4A9-8CD1-336E1F7272AD}"/>
                </a:ext>
              </a:extLst>
            </p:cNvPr>
            <p:cNvSpPr/>
            <p:nvPr/>
          </p:nvSpPr>
          <p:spPr>
            <a:xfrm>
              <a:off x="2039750" y="2665825"/>
              <a:ext cx="942401" cy="3496679"/>
            </a:xfrm>
            <a:custGeom>
              <a:avLst/>
              <a:gdLst>
                <a:gd name="connsiteX0" fmla="*/ 897064 w 942401"/>
                <a:gd name="connsiteY0" fmla="*/ 719876 h 3496679"/>
                <a:gd name="connsiteX1" fmla="*/ 892536 w 942401"/>
                <a:gd name="connsiteY1" fmla="*/ 1219652 h 3496679"/>
                <a:gd name="connsiteX2" fmla="*/ 920074 w 942401"/>
                <a:gd name="connsiteY2" fmla="*/ 1491371 h 3496679"/>
                <a:gd name="connsiteX3" fmla="*/ 900920 w 942401"/>
                <a:gd name="connsiteY3" fmla="*/ 2680472 h 3496679"/>
                <a:gd name="connsiteX4" fmla="*/ 790095 w 942401"/>
                <a:gd name="connsiteY4" fmla="*/ 3422901 h 3496679"/>
                <a:gd name="connsiteX5" fmla="*/ 606264 w 942401"/>
                <a:gd name="connsiteY5" fmla="*/ 3431793 h 3496679"/>
                <a:gd name="connsiteX6" fmla="*/ 636250 w 942401"/>
                <a:gd name="connsiteY6" fmla="*/ 2682067 h 3496679"/>
                <a:gd name="connsiteX7" fmla="*/ 498010 w 942401"/>
                <a:gd name="connsiteY7" fmla="*/ 1944972 h 3496679"/>
                <a:gd name="connsiteX8" fmla="*/ 286335 w 942401"/>
                <a:gd name="connsiteY8" fmla="*/ 2718308 h 3496679"/>
                <a:gd name="connsiteX9" fmla="*/ 220428 w 942401"/>
                <a:gd name="connsiteY9" fmla="*/ 3477539 h 3496679"/>
                <a:gd name="connsiteX10" fmla="*/ 60157 w 942401"/>
                <a:gd name="connsiteY10" fmla="*/ 3493299 h 3496679"/>
                <a:gd name="connsiteX11" fmla="*/ 26989 w 942401"/>
                <a:gd name="connsiteY11" fmla="*/ 2537223 h 3496679"/>
                <a:gd name="connsiteX12" fmla="*/ 63706 w 942401"/>
                <a:gd name="connsiteY12" fmla="*/ 1493272 h 3496679"/>
                <a:gd name="connsiteX13" fmla="*/ 106849 w 942401"/>
                <a:gd name="connsiteY13" fmla="*/ 1237190 h 3496679"/>
                <a:gd name="connsiteX14" fmla="*/ 315892 w 942401"/>
                <a:gd name="connsiteY14" fmla="*/ 1191751 h 3496679"/>
                <a:gd name="connsiteX15" fmla="*/ 357934 w 942401"/>
                <a:gd name="connsiteY15" fmla="*/ 379843 h 3496679"/>
                <a:gd name="connsiteX16" fmla="*/ 185607 w 942401"/>
                <a:gd name="connsiteY16" fmla="*/ 36070 h 3496679"/>
                <a:gd name="connsiteX17" fmla="*/ 293189 w 942401"/>
                <a:gd name="connsiteY17" fmla="*/ 16570 h 3496679"/>
                <a:gd name="connsiteX18" fmla="*/ 445565 w 942401"/>
                <a:gd name="connsiteY18" fmla="*/ 391249 h 3496679"/>
                <a:gd name="connsiteX19" fmla="*/ 812064 w 942401"/>
                <a:gd name="connsiteY19" fmla="*/ 366659 h 3496679"/>
                <a:gd name="connsiteX20" fmla="*/ 711092 w 942401"/>
                <a:gd name="connsiteY20" fmla="*/ 11358 h 3496679"/>
                <a:gd name="connsiteX21" fmla="*/ 819591 w 942401"/>
                <a:gd name="connsiteY21" fmla="*/ 30858 h 3496679"/>
                <a:gd name="connsiteX22" fmla="*/ 894556 w 942401"/>
                <a:gd name="connsiteY22" fmla="*/ 394806 h 3496679"/>
                <a:gd name="connsiteX23" fmla="*/ 897003 w 942401"/>
                <a:gd name="connsiteY23" fmla="*/ 719876 h 3496679"/>
                <a:gd name="connsiteX24" fmla="*/ 897003 w 942401"/>
                <a:gd name="connsiteY24" fmla="*/ 719876 h 349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42401" h="3496679">
                  <a:moveTo>
                    <a:pt x="897064" y="719876"/>
                  </a:moveTo>
                  <a:cubicBezTo>
                    <a:pt x="894984" y="891639"/>
                    <a:pt x="893393" y="1058191"/>
                    <a:pt x="892536" y="1219652"/>
                  </a:cubicBezTo>
                  <a:cubicBezTo>
                    <a:pt x="916463" y="1238478"/>
                    <a:pt x="948407" y="1398529"/>
                    <a:pt x="920074" y="1491371"/>
                  </a:cubicBezTo>
                  <a:cubicBezTo>
                    <a:pt x="968418" y="1790502"/>
                    <a:pt x="927050" y="2179776"/>
                    <a:pt x="900920" y="2680472"/>
                  </a:cubicBezTo>
                  <a:cubicBezTo>
                    <a:pt x="854350" y="2856896"/>
                    <a:pt x="785567" y="3092006"/>
                    <a:pt x="790095" y="3422901"/>
                  </a:cubicBezTo>
                  <a:cubicBezTo>
                    <a:pt x="708950" y="3447859"/>
                    <a:pt x="679454" y="3450373"/>
                    <a:pt x="606264" y="3431793"/>
                  </a:cubicBezTo>
                  <a:cubicBezTo>
                    <a:pt x="555044" y="3086364"/>
                    <a:pt x="589986" y="2809862"/>
                    <a:pt x="636250" y="2682067"/>
                  </a:cubicBezTo>
                  <a:cubicBezTo>
                    <a:pt x="606631" y="2484670"/>
                    <a:pt x="562387" y="2263726"/>
                    <a:pt x="498010" y="1944972"/>
                  </a:cubicBezTo>
                  <a:cubicBezTo>
                    <a:pt x="425432" y="2292302"/>
                    <a:pt x="328376" y="2550039"/>
                    <a:pt x="286335" y="2718308"/>
                  </a:cubicBezTo>
                  <a:cubicBezTo>
                    <a:pt x="278012" y="2905832"/>
                    <a:pt x="240194" y="3158847"/>
                    <a:pt x="220428" y="3477539"/>
                  </a:cubicBezTo>
                  <a:cubicBezTo>
                    <a:pt x="160150" y="3495691"/>
                    <a:pt x="122637" y="3500903"/>
                    <a:pt x="60157" y="3493299"/>
                  </a:cubicBezTo>
                  <a:cubicBezTo>
                    <a:pt x="-20927" y="3200424"/>
                    <a:pt x="-7280" y="2881671"/>
                    <a:pt x="26989" y="2537223"/>
                  </a:cubicBezTo>
                  <a:cubicBezTo>
                    <a:pt x="63584" y="2123052"/>
                    <a:pt x="3306" y="1655408"/>
                    <a:pt x="63706" y="1493272"/>
                  </a:cubicBezTo>
                  <a:cubicBezTo>
                    <a:pt x="82983" y="1385529"/>
                    <a:pt x="70989" y="1284347"/>
                    <a:pt x="106849" y="1237190"/>
                  </a:cubicBezTo>
                  <a:cubicBezTo>
                    <a:pt x="183037" y="1254913"/>
                    <a:pt x="252739" y="1239827"/>
                    <a:pt x="315892" y="1191751"/>
                  </a:cubicBezTo>
                  <a:cubicBezTo>
                    <a:pt x="321645" y="783467"/>
                    <a:pt x="335720" y="512851"/>
                    <a:pt x="357934" y="379843"/>
                  </a:cubicBezTo>
                  <a:cubicBezTo>
                    <a:pt x="380515" y="187782"/>
                    <a:pt x="322991" y="73170"/>
                    <a:pt x="185607" y="36070"/>
                  </a:cubicBezTo>
                  <a:cubicBezTo>
                    <a:pt x="213941" y="7126"/>
                    <a:pt x="249740" y="626"/>
                    <a:pt x="293189" y="16570"/>
                  </a:cubicBezTo>
                  <a:cubicBezTo>
                    <a:pt x="399791" y="86723"/>
                    <a:pt x="450583" y="211698"/>
                    <a:pt x="445565" y="391249"/>
                  </a:cubicBezTo>
                  <a:cubicBezTo>
                    <a:pt x="627377" y="416821"/>
                    <a:pt x="749584" y="408665"/>
                    <a:pt x="812064" y="366659"/>
                  </a:cubicBezTo>
                  <a:cubicBezTo>
                    <a:pt x="818796" y="197103"/>
                    <a:pt x="785199" y="78628"/>
                    <a:pt x="711092" y="11358"/>
                  </a:cubicBezTo>
                  <a:cubicBezTo>
                    <a:pt x="739058" y="-8695"/>
                    <a:pt x="775225" y="-2195"/>
                    <a:pt x="819591" y="30858"/>
                  </a:cubicBezTo>
                  <a:cubicBezTo>
                    <a:pt x="876319" y="109105"/>
                    <a:pt x="901287" y="230340"/>
                    <a:pt x="894556" y="394806"/>
                  </a:cubicBezTo>
                  <a:cubicBezTo>
                    <a:pt x="908814" y="454227"/>
                    <a:pt x="909732" y="562584"/>
                    <a:pt x="897003" y="719876"/>
                  </a:cubicBezTo>
                  <a:lnTo>
                    <a:pt x="897003" y="719876"/>
                  </a:lnTo>
                  <a:close/>
                </a:path>
              </a:pathLst>
            </a:custGeom>
            <a:solidFill>
              <a:srgbClr val="22407A"/>
            </a:solidFill>
            <a:ln w="6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7" name="Forma Livre 16">
              <a:extLst>
                <a:ext uri="{FF2B5EF4-FFF2-40B4-BE49-F238E27FC236}">
                  <a16:creationId xmlns:a16="http://schemas.microsoft.com/office/drawing/2014/main" id="{41262FC1-4C94-32AA-DB40-6DB65CF5A8C0}"/>
                </a:ext>
              </a:extLst>
            </p:cNvPr>
            <p:cNvSpPr/>
            <p:nvPr/>
          </p:nvSpPr>
          <p:spPr>
            <a:xfrm>
              <a:off x="2146454" y="3029970"/>
              <a:ext cx="945429" cy="880158"/>
            </a:xfrm>
            <a:custGeom>
              <a:avLst/>
              <a:gdLst>
                <a:gd name="connsiteX0" fmla="*/ 56139 w 945429"/>
                <a:gd name="connsiteY0" fmla="*/ 551655 h 880158"/>
                <a:gd name="connsiteX1" fmla="*/ 880 w 945429"/>
                <a:gd name="connsiteY1" fmla="*/ 559505 h 880158"/>
                <a:gd name="connsiteX2" fmla="*/ 206 w 945429"/>
                <a:gd name="connsiteY2" fmla="*/ 873046 h 880158"/>
                <a:gd name="connsiteX3" fmla="*/ 57730 w 945429"/>
                <a:gd name="connsiteY3" fmla="*/ 880159 h 880158"/>
                <a:gd name="connsiteX4" fmla="*/ 56200 w 945429"/>
                <a:gd name="connsiteY4" fmla="*/ 551655 h 880158"/>
                <a:gd name="connsiteX5" fmla="*/ 56200 w 945429"/>
                <a:gd name="connsiteY5" fmla="*/ 551655 h 880158"/>
                <a:gd name="connsiteX6" fmla="*/ 945430 w 945429"/>
                <a:gd name="connsiteY6" fmla="*/ 272026 h 880158"/>
                <a:gd name="connsiteX7" fmla="*/ 792441 w 945429"/>
                <a:gd name="connsiteY7" fmla="*/ 54393 h 880158"/>
                <a:gd name="connsiteX8" fmla="*/ 798989 w 945429"/>
                <a:gd name="connsiteY8" fmla="*/ 194821 h 880158"/>
                <a:gd name="connsiteX9" fmla="*/ 913853 w 945429"/>
                <a:gd name="connsiteY9" fmla="*/ 307225 h 880158"/>
                <a:gd name="connsiteX10" fmla="*/ 945369 w 945429"/>
                <a:gd name="connsiteY10" fmla="*/ 272087 h 880158"/>
                <a:gd name="connsiteX11" fmla="*/ 945369 w 945429"/>
                <a:gd name="connsiteY11" fmla="*/ 272087 h 880158"/>
                <a:gd name="connsiteX12" fmla="*/ 71315 w 945429"/>
                <a:gd name="connsiteY12" fmla="*/ 0 h 880158"/>
                <a:gd name="connsiteX13" fmla="*/ 3633 w 945429"/>
                <a:gd name="connsiteY13" fmla="*/ 222784 h 880158"/>
                <a:gd name="connsiteX14" fmla="*/ 2104 w 945429"/>
                <a:gd name="connsiteY14" fmla="*/ 395100 h 880158"/>
                <a:gd name="connsiteX15" fmla="*/ 57608 w 945429"/>
                <a:gd name="connsiteY15" fmla="*/ 392095 h 880158"/>
                <a:gd name="connsiteX16" fmla="*/ 71315 w 945429"/>
                <a:gd name="connsiteY16" fmla="*/ 0 h 880158"/>
                <a:gd name="connsiteX17" fmla="*/ 71315 w 945429"/>
                <a:gd name="connsiteY17" fmla="*/ 0 h 880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45429" h="880158">
                  <a:moveTo>
                    <a:pt x="56139" y="551655"/>
                  </a:moveTo>
                  <a:cubicBezTo>
                    <a:pt x="36679" y="554538"/>
                    <a:pt x="18259" y="557175"/>
                    <a:pt x="880" y="559505"/>
                  </a:cubicBezTo>
                  <a:cubicBezTo>
                    <a:pt x="23" y="699013"/>
                    <a:pt x="-222" y="803567"/>
                    <a:pt x="206" y="873046"/>
                  </a:cubicBezTo>
                  <a:cubicBezTo>
                    <a:pt x="19667" y="875498"/>
                    <a:pt x="38821" y="877890"/>
                    <a:pt x="57730" y="880159"/>
                  </a:cubicBezTo>
                  <a:cubicBezTo>
                    <a:pt x="56200" y="763463"/>
                    <a:pt x="55711" y="653941"/>
                    <a:pt x="56200" y="551655"/>
                  </a:cubicBezTo>
                  <a:lnTo>
                    <a:pt x="56200" y="551655"/>
                  </a:lnTo>
                  <a:close/>
                  <a:moveTo>
                    <a:pt x="945430" y="272026"/>
                  </a:moveTo>
                  <a:cubicBezTo>
                    <a:pt x="891884" y="227383"/>
                    <a:pt x="840908" y="154778"/>
                    <a:pt x="792441" y="54393"/>
                  </a:cubicBezTo>
                  <a:cubicBezTo>
                    <a:pt x="797888" y="89285"/>
                    <a:pt x="800091" y="136197"/>
                    <a:pt x="798989" y="194821"/>
                  </a:cubicBezTo>
                  <a:cubicBezTo>
                    <a:pt x="840113" y="242836"/>
                    <a:pt x="878482" y="280182"/>
                    <a:pt x="913853" y="307225"/>
                  </a:cubicBezTo>
                  <a:cubicBezTo>
                    <a:pt x="924807" y="294715"/>
                    <a:pt x="935332" y="283064"/>
                    <a:pt x="945369" y="272087"/>
                  </a:cubicBezTo>
                  <a:lnTo>
                    <a:pt x="945369" y="272087"/>
                  </a:lnTo>
                  <a:close/>
                  <a:moveTo>
                    <a:pt x="71315" y="0"/>
                  </a:moveTo>
                  <a:cubicBezTo>
                    <a:pt x="47633" y="76162"/>
                    <a:pt x="25052" y="150362"/>
                    <a:pt x="3633" y="222784"/>
                  </a:cubicBezTo>
                  <a:cubicBezTo>
                    <a:pt x="3083" y="283984"/>
                    <a:pt x="2532" y="341381"/>
                    <a:pt x="2104" y="395100"/>
                  </a:cubicBezTo>
                  <a:cubicBezTo>
                    <a:pt x="17708" y="393567"/>
                    <a:pt x="35945" y="392524"/>
                    <a:pt x="57608" y="392095"/>
                  </a:cubicBezTo>
                  <a:cubicBezTo>
                    <a:pt x="59933" y="243572"/>
                    <a:pt x="64462" y="112833"/>
                    <a:pt x="71315" y="0"/>
                  </a:cubicBezTo>
                  <a:lnTo>
                    <a:pt x="7131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8" name="Forma Livre 17">
              <a:extLst>
                <a:ext uri="{FF2B5EF4-FFF2-40B4-BE49-F238E27FC236}">
                  <a16:creationId xmlns:a16="http://schemas.microsoft.com/office/drawing/2014/main" id="{1D56B3B6-8A72-4A0E-43C9-38D383D83EA4}"/>
                </a:ext>
              </a:extLst>
            </p:cNvPr>
            <p:cNvSpPr/>
            <p:nvPr/>
          </p:nvSpPr>
          <p:spPr>
            <a:xfrm>
              <a:off x="2568899" y="3139430"/>
              <a:ext cx="557862" cy="635360"/>
            </a:xfrm>
            <a:custGeom>
              <a:avLst/>
              <a:gdLst>
                <a:gd name="connsiteX0" fmla="*/ 128948 w 557862"/>
                <a:gd name="connsiteY0" fmla="*/ 0 h 635360"/>
                <a:gd name="connsiteX1" fmla="*/ 529410 w 557862"/>
                <a:gd name="connsiteY1" fmla="*/ 0 h 635360"/>
                <a:gd name="connsiteX2" fmla="*/ 557438 w 557862"/>
                <a:gd name="connsiteY2" fmla="*/ 33482 h 635360"/>
                <a:gd name="connsiteX3" fmla="*/ 467664 w 557862"/>
                <a:gd name="connsiteY3" fmla="*/ 601878 h 635360"/>
                <a:gd name="connsiteX4" fmla="*/ 428928 w 557862"/>
                <a:gd name="connsiteY4" fmla="*/ 635360 h 635360"/>
                <a:gd name="connsiteX5" fmla="*/ 28527 w 557862"/>
                <a:gd name="connsiteY5" fmla="*/ 635360 h 635360"/>
                <a:gd name="connsiteX6" fmla="*/ 438 w 557862"/>
                <a:gd name="connsiteY6" fmla="*/ 601878 h 635360"/>
                <a:gd name="connsiteX7" fmla="*/ 90212 w 557862"/>
                <a:gd name="connsiteY7" fmla="*/ 33482 h 635360"/>
                <a:gd name="connsiteX8" fmla="*/ 128948 w 557862"/>
                <a:gd name="connsiteY8" fmla="*/ 0 h 635360"/>
                <a:gd name="connsiteX9" fmla="*/ 128948 w 557862"/>
                <a:gd name="connsiteY9" fmla="*/ 0 h 63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7862" h="635360">
                  <a:moveTo>
                    <a:pt x="128948" y="0"/>
                  </a:moveTo>
                  <a:lnTo>
                    <a:pt x="529410" y="0"/>
                  </a:lnTo>
                  <a:cubicBezTo>
                    <a:pt x="547769" y="0"/>
                    <a:pt x="560375" y="15085"/>
                    <a:pt x="557438" y="33482"/>
                  </a:cubicBezTo>
                  <a:lnTo>
                    <a:pt x="467664" y="601878"/>
                  </a:lnTo>
                  <a:cubicBezTo>
                    <a:pt x="464788" y="620275"/>
                    <a:pt x="447286" y="635360"/>
                    <a:pt x="428928" y="635360"/>
                  </a:cubicBezTo>
                  <a:lnTo>
                    <a:pt x="28527" y="635360"/>
                  </a:lnTo>
                  <a:cubicBezTo>
                    <a:pt x="10168" y="635360"/>
                    <a:pt x="-2561" y="620275"/>
                    <a:pt x="438" y="601878"/>
                  </a:cubicBezTo>
                  <a:lnTo>
                    <a:pt x="90212" y="33482"/>
                  </a:lnTo>
                  <a:cubicBezTo>
                    <a:pt x="93210" y="15085"/>
                    <a:pt x="110528" y="0"/>
                    <a:pt x="128948" y="0"/>
                  </a:cubicBezTo>
                  <a:lnTo>
                    <a:pt x="128948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6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9" name="Forma Livre 18">
              <a:extLst>
                <a:ext uri="{FF2B5EF4-FFF2-40B4-BE49-F238E27FC236}">
                  <a16:creationId xmlns:a16="http://schemas.microsoft.com/office/drawing/2014/main" id="{C3D19971-503F-CB56-565B-54141528C073}"/>
                </a:ext>
              </a:extLst>
            </p:cNvPr>
            <p:cNvSpPr/>
            <p:nvPr/>
          </p:nvSpPr>
          <p:spPr>
            <a:xfrm>
              <a:off x="1894679" y="3348601"/>
              <a:ext cx="883976" cy="252784"/>
            </a:xfrm>
            <a:custGeom>
              <a:avLst/>
              <a:gdLst>
                <a:gd name="connsiteX0" fmla="*/ 17910 w 883976"/>
                <a:gd name="connsiteY0" fmla="*/ 184 h 252784"/>
                <a:gd name="connsiteX1" fmla="*/ 7506 w 883976"/>
                <a:gd name="connsiteY1" fmla="*/ 220270 h 252784"/>
                <a:gd name="connsiteX2" fmla="*/ 674168 w 883976"/>
                <a:gd name="connsiteY2" fmla="*/ 172806 h 252784"/>
                <a:gd name="connsiteX3" fmla="*/ 774162 w 883976"/>
                <a:gd name="connsiteY3" fmla="*/ 195618 h 252784"/>
                <a:gd name="connsiteX4" fmla="*/ 875991 w 883976"/>
                <a:gd name="connsiteY4" fmla="*/ 121786 h 252784"/>
                <a:gd name="connsiteX5" fmla="*/ 868158 w 883976"/>
                <a:gd name="connsiteY5" fmla="*/ 32991 h 252784"/>
                <a:gd name="connsiteX6" fmla="*/ 710763 w 883976"/>
                <a:gd name="connsiteY6" fmla="*/ 88856 h 252784"/>
                <a:gd name="connsiteX7" fmla="*/ 718841 w 883976"/>
                <a:gd name="connsiteY7" fmla="*/ 0 h 252784"/>
                <a:gd name="connsiteX8" fmla="*/ 674413 w 883976"/>
                <a:gd name="connsiteY8" fmla="*/ 82540 h 252784"/>
                <a:gd name="connsiteX9" fmla="*/ 179832 w 883976"/>
                <a:gd name="connsiteY9" fmla="*/ 94068 h 252784"/>
                <a:gd name="connsiteX10" fmla="*/ 193418 w 883976"/>
                <a:gd name="connsiteY10" fmla="*/ 35322 h 252784"/>
                <a:gd name="connsiteX11" fmla="*/ 17910 w 883976"/>
                <a:gd name="connsiteY11" fmla="*/ 61 h 252784"/>
                <a:gd name="connsiteX12" fmla="*/ 17910 w 883976"/>
                <a:gd name="connsiteY12" fmla="*/ 61 h 252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83976" h="252784">
                  <a:moveTo>
                    <a:pt x="17910" y="184"/>
                  </a:moveTo>
                  <a:cubicBezTo>
                    <a:pt x="530" y="70582"/>
                    <a:pt x="-6630" y="134970"/>
                    <a:pt x="7506" y="220270"/>
                  </a:cubicBezTo>
                  <a:cubicBezTo>
                    <a:pt x="50710" y="283186"/>
                    <a:pt x="225178" y="247987"/>
                    <a:pt x="674168" y="172806"/>
                  </a:cubicBezTo>
                  <a:cubicBezTo>
                    <a:pt x="690324" y="187524"/>
                    <a:pt x="723614" y="202180"/>
                    <a:pt x="774162" y="195618"/>
                  </a:cubicBezTo>
                  <a:cubicBezTo>
                    <a:pt x="821160" y="183844"/>
                    <a:pt x="823424" y="171580"/>
                    <a:pt x="875991" y="121786"/>
                  </a:cubicBezTo>
                  <a:cubicBezTo>
                    <a:pt x="888842" y="82969"/>
                    <a:pt x="886149" y="53412"/>
                    <a:pt x="868158" y="32991"/>
                  </a:cubicBezTo>
                  <a:cubicBezTo>
                    <a:pt x="808859" y="68006"/>
                    <a:pt x="777527" y="86648"/>
                    <a:pt x="710763" y="88856"/>
                  </a:cubicBezTo>
                  <a:cubicBezTo>
                    <a:pt x="728571" y="42987"/>
                    <a:pt x="731264" y="13368"/>
                    <a:pt x="718841" y="0"/>
                  </a:cubicBezTo>
                  <a:cubicBezTo>
                    <a:pt x="696076" y="18274"/>
                    <a:pt x="681267" y="45869"/>
                    <a:pt x="674413" y="82540"/>
                  </a:cubicBezTo>
                  <a:cubicBezTo>
                    <a:pt x="320276" y="67148"/>
                    <a:pt x="226953" y="69233"/>
                    <a:pt x="179832" y="94068"/>
                  </a:cubicBezTo>
                  <a:cubicBezTo>
                    <a:pt x="184912" y="71808"/>
                    <a:pt x="189440" y="52185"/>
                    <a:pt x="193418" y="35322"/>
                  </a:cubicBezTo>
                  <a:cubicBezTo>
                    <a:pt x="138342" y="16496"/>
                    <a:pt x="93425" y="5519"/>
                    <a:pt x="17910" y="61"/>
                  </a:cubicBezTo>
                  <a:lnTo>
                    <a:pt x="17910" y="61"/>
                  </a:lnTo>
                  <a:close/>
                </a:path>
              </a:pathLst>
            </a:custGeom>
            <a:solidFill>
              <a:srgbClr val="FFB27D"/>
            </a:solidFill>
            <a:ln w="6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0" name="Forma Livre 19">
              <a:extLst>
                <a:ext uri="{FF2B5EF4-FFF2-40B4-BE49-F238E27FC236}">
                  <a16:creationId xmlns:a16="http://schemas.microsoft.com/office/drawing/2014/main" id="{75D2151B-95F3-1D85-1F01-87D966A0DD31}"/>
                </a:ext>
              </a:extLst>
            </p:cNvPr>
            <p:cNvSpPr/>
            <p:nvPr/>
          </p:nvSpPr>
          <p:spPr>
            <a:xfrm>
              <a:off x="2112697" y="6095104"/>
              <a:ext cx="719840" cy="164797"/>
            </a:xfrm>
            <a:custGeom>
              <a:avLst/>
              <a:gdLst>
                <a:gd name="connsiteX0" fmla="*/ 569668 w 719840"/>
                <a:gd name="connsiteY0" fmla="*/ 10486 h 164797"/>
                <a:gd name="connsiteX1" fmla="*/ 571197 w 719840"/>
                <a:gd name="connsiteY1" fmla="*/ 91616 h 164797"/>
                <a:gd name="connsiteX2" fmla="*/ 719841 w 719840"/>
                <a:gd name="connsiteY2" fmla="*/ 81988 h 164797"/>
                <a:gd name="connsiteX3" fmla="*/ 696219 w 719840"/>
                <a:gd name="connsiteY3" fmla="*/ 0 h 164797"/>
                <a:gd name="connsiteX4" fmla="*/ 569545 w 719840"/>
                <a:gd name="connsiteY4" fmla="*/ 10548 h 164797"/>
                <a:gd name="connsiteX5" fmla="*/ 569668 w 719840"/>
                <a:gd name="connsiteY5" fmla="*/ 10548 h 164797"/>
                <a:gd name="connsiteX6" fmla="*/ 6303 w 719840"/>
                <a:gd name="connsiteY6" fmla="*/ 65983 h 164797"/>
                <a:gd name="connsiteX7" fmla="*/ 0 w 719840"/>
                <a:gd name="connsiteY7" fmla="*/ 123810 h 164797"/>
                <a:gd name="connsiteX8" fmla="*/ 89896 w 719840"/>
                <a:gd name="connsiteY8" fmla="*/ 159806 h 164797"/>
                <a:gd name="connsiteX9" fmla="*/ 144115 w 719840"/>
                <a:gd name="connsiteY9" fmla="*/ 153919 h 164797"/>
                <a:gd name="connsiteX10" fmla="*/ 125512 w 719840"/>
                <a:gd name="connsiteY10" fmla="*/ 54393 h 164797"/>
                <a:gd name="connsiteX11" fmla="*/ 6303 w 719840"/>
                <a:gd name="connsiteY11" fmla="*/ 65921 h 164797"/>
                <a:gd name="connsiteX12" fmla="*/ 6303 w 719840"/>
                <a:gd name="connsiteY12" fmla="*/ 65921 h 164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19840" h="164797">
                  <a:moveTo>
                    <a:pt x="569668" y="10486"/>
                  </a:moveTo>
                  <a:cubicBezTo>
                    <a:pt x="573217" y="40657"/>
                    <a:pt x="573768" y="67700"/>
                    <a:pt x="571197" y="91616"/>
                  </a:cubicBezTo>
                  <a:cubicBezTo>
                    <a:pt x="692058" y="144230"/>
                    <a:pt x="671497" y="83399"/>
                    <a:pt x="719841" y="81988"/>
                  </a:cubicBezTo>
                  <a:cubicBezTo>
                    <a:pt x="707724" y="60586"/>
                    <a:pt x="699830" y="33237"/>
                    <a:pt x="696219" y="0"/>
                  </a:cubicBezTo>
                  <a:cubicBezTo>
                    <a:pt x="643591" y="15085"/>
                    <a:pt x="613606" y="18519"/>
                    <a:pt x="569545" y="10548"/>
                  </a:cubicBezTo>
                  <a:lnTo>
                    <a:pt x="569668" y="10548"/>
                  </a:lnTo>
                  <a:close/>
                  <a:moveTo>
                    <a:pt x="6303" y="65983"/>
                  </a:moveTo>
                  <a:cubicBezTo>
                    <a:pt x="6303" y="87936"/>
                    <a:pt x="4284" y="107191"/>
                    <a:pt x="0" y="123810"/>
                  </a:cubicBezTo>
                  <a:cubicBezTo>
                    <a:pt x="32311" y="149381"/>
                    <a:pt x="69457" y="176118"/>
                    <a:pt x="89896" y="159806"/>
                  </a:cubicBezTo>
                  <a:cubicBezTo>
                    <a:pt x="99748" y="152079"/>
                    <a:pt x="125083" y="149749"/>
                    <a:pt x="144115" y="153919"/>
                  </a:cubicBezTo>
                  <a:cubicBezTo>
                    <a:pt x="136221" y="127428"/>
                    <a:pt x="130040" y="94314"/>
                    <a:pt x="125512" y="54393"/>
                  </a:cubicBezTo>
                  <a:cubicBezTo>
                    <a:pt x="83164" y="65921"/>
                    <a:pt x="50670" y="69662"/>
                    <a:pt x="6303" y="65921"/>
                  </a:cubicBezTo>
                  <a:lnTo>
                    <a:pt x="6303" y="65921"/>
                  </a:lnTo>
                  <a:close/>
                </a:path>
              </a:pathLst>
            </a:custGeom>
            <a:solidFill>
              <a:srgbClr val="FFB27D"/>
            </a:solidFill>
            <a:ln w="6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1" name="Forma Livre 20">
              <a:extLst>
                <a:ext uri="{FF2B5EF4-FFF2-40B4-BE49-F238E27FC236}">
                  <a16:creationId xmlns:a16="http://schemas.microsoft.com/office/drawing/2014/main" id="{C05E4647-3F37-CE65-4EF5-7631C19D1567}"/>
                </a:ext>
              </a:extLst>
            </p:cNvPr>
            <p:cNvSpPr/>
            <p:nvPr/>
          </p:nvSpPr>
          <p:spPr>
            <a:xfrm>
              <a:off x="2236972" y="1888801"/>
              <a:ext cx="728849" cy="477600"/>
            </a:xfrm>
            <a:custGeom>
              <a:avLst/>
              <a:gdLst>
                <a:gd name="connsiteX0" fmla="*/ 167444 w 728849"/>
                <a:gd name="connsiteY0" fmla="*/ 58954 h 477600"/>
                <a:gd name="connsiteX1" fmla="*/ 553831 w 728849"/>
                <a:gd name="connsiteY1" fmla="*/ 139102 h 477600"/>
                <a:gd name="connsiteX2" fmla="*/ 556279 w 728849"/>
                <a:gd name="connsiteY2" fmla="*/ 143517 h 477600"/>
                <a:gd name="connsiteX3" fmla="*/ 728850 w 728849"/>
                <a:gd name="connsiteY3" fmla="*/ 108747 h 477600"/>
                <a:gd name="connsiteX4" fmla="*/ 386339 w 728849"/>
                <a:gd name="connsiteY4" fmla="*/ 295167 h 477600"/>
                <a:gd name="connsiteX5" fmla="*/ 52213 w 728849"/>
                <a:gd name="connsiteY5" fmla="*/ 477601 h 477600"/>
                <a:gd name="connsiteX6" fmla="*/ 25103 w 728849"/>
                <a:gd name="connsiteY6" fmla="*/ 427746 h 477600"/>
                <a:gd name="connsiteX7" fmla="*/ 167444 w 728849"/>
                <a:gd name="connsiteY7" fmla="*/ 59015 h 477600"/>
                <a:gd name="connsiteX8" fmla="*/ 167444 w 728849"/>
                <a:gd name="connsiteY8" fmla="*/ 59015 h 47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8849" h="477600">
                  <a:moveTo>
                    <a:pt x="167444" y="58954"/>
                  </a:moveTo>
                  <a:cubicBezTo>
                    <a:pt x="327898" y="-46337"/>
                    <a:pt x="475440" y="-5128"/>
                    <a:pt x="553831" y="139102"/>
                  </a:cubicBezTo>
                  <a:lnTo>
                    <a:pt x="556279" y="143517"/>
                  </a:lnTo>
                  <a:cubicBezTo>
                    <a:pt x="639749" y="107153"/>
                    <a:pt x="709328" y="95318"/>
                    <a:pt x="728850" y="108747"/>
                  </a:cubicBezTo>
                  <a:lnTo>
                    <a:pt x="386339" y="295167"/>
                  </a:lnTo>
                  <a:lnTo>
                    <a:pt x="52213" y="477601"/>
                  </a:lnTo>
                  <a:lnTo>
                    <a:pt x="25103" y="427746"/>
                  </a:lnTo>
                  <a:cubicBezTo>
                    <a:pt x="-42028" y="304427"/>
                    <a:pt x="32263" y="147810"/>
                    <a:pt x="167444" y="59015"/>
                  </a:cubicBezTo>
                  <a:lnTo>
                    <a:pt x="167444" y="59015"/>
                  </a:lnTo>
                  <a:close/>
                </a:path>
              </a:pathLst>
            </a:custGeom>
            <a:solidFill>
              <a:schemeClr val="accent1"/>
            </a:solidFill>
            <a:ln w="6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2" name="Forma Livre 21">
              <a:extLst>
                <a:ext uri="{FF2B5EF4-FFF2-40B4-BE49-F238E27FC236}">
                  <a16:creationId xmlns:a16="http://schemas.microsoft.com/office/drawing/2014/main" id="{A199B221-991F-368B-81F0-0FC1F75F9D1D}"/>
                </a:ext>
              </a:extLst>
            </p:cNvPr>
            <p:cNvSpPr/>
            <p:nvPr/>
          </p:nvSpPr>
          <p:spPr>
            <a:xfrm>
              <a:off x="2236972" y="1888817"/>
              <a:ext cx="556278" cy="449192"/>
            </a:xfrm>
            <a:custGeom>
              <a:avLst/>
              <a:gdLst>
                <a:gd name="connsiteX0" fmla="*/ 553831 w 556278"/>
                <a:gd name="connsiteY0" fmla="*/ 139085 h 449192"/>
                <a:gd name="connsiteX1" fmla="*/ 167444 w 556278"/>
                <a:gd name="connsiteY1" fmla="*/ 58937 h 449192"/>
                <a:gd name="connsiteX2" fmla="*/ 25103 w 556278"/>
                <a:gd name="connsiteY2" fmla="*/ 427668 h 449192"/>
                <a:gd name="connsiteX3" fmla="*/ 36792 w 556278"/>
                <a:gd name="connsiteY3" fmla="*/ 449192 h 449192"/>
                <a:gd name="connsiteX4" fmla="*/ 556279 w 556278"/>
                <a:gd name="connsiteY4" fmla="*/ 143501 h 449192"/>
                <a:gd name="connsiteX5" fmla="*/ 553831 w 556278"/>
                <a:gd name="connsiteY5" fmla="*/ 139085 h 449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6278" h="449192">
                  <a:moveTo>
                    <a:pt x="553831" y="139085"/>
                  </a:moveTo>
                  <a:cubicBezTo>
                    <a:pt x="475440" y="-5083"/>
                    <a:pt x="327898" y="-46353"/>
                    <a:pt x="167444" y="58937"/>
                  </a:cubicBezTo>
                  <a:cubicBezTo>
                    <a:pt x="32263" y="147732"/>
                    <a:pt x="-42028" y="304288"/>
                    <a:pt x="25103" y="427668"/>
                  </a:cubicBezTo>
                  <a:lnTo>
                    <a:pt x="36792" y="449192"/>
                  </a:lnTo>
                  <a:lnTo>
                    <a:pt x="556279" y="143501"/>
                  </a:lnTo>
                  <a:lnTo>
                    <a:pt x="553831" y="139085"/>
                  </a:lnTo>
                  <a:close/>
                </a:path>
              </a:pathLst>
            </a:custGeom>
            <a:solidFill>
              <a:schemeClr val="accent1">
                <a:lumMod val="90000"/>
              </a:schemeClr>
            </a:solidFill>
            <a:ln w="6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3" name="Forma Livre 22">
              <a:extLst>
                <a:ext uri="{FF2B5EF4-FFF2-40B4-BE49-F238E27FC236}">
                  <a16:creationId xmlns:a16="http://schemas.microsoft.com/office/drawing/2014/main" id="{D888A356-EAF6-7070-FF32-36E99DAC208A}"/>
                </a:ext>
              </a:extLst>
            </p:cNvPr>
            <p:cNvSpPr/>
            <p:nvPr/>
          </p:nvSpPr>
          <p:spPr>
            <a:xfrm>
              <a:off x="2249469" y="1888817"/>
              <a:ext cx="543781" cy="251979"/>
            </a:xfrm>
            <a:custGeom>
              <a:avLst/>
              <a:gdLst>
                <a:gd name="connsiteX0" fmla="*/ 117679 w 543781"/>
                <a:gd name="connsiteY0" fmla="*/ 135835 h 251979"/>
                <a:gd name="connsiteX1" fmla="*/ 481607 w 543781"/>
                <a:gd name="connsiteY1" fmla="*/ 180049 h 251979"/>
                <a:gd name="connsiteX2" fmla="*/ 543782 w 543781"/>
                <a:gd name="connsiteY2" fmla="*/ 143501 h 251979"/>
                <a:gd name="connsiteX3" fmla="*/ 541334 w 543781"/>
                <a:gd name="connsiteY3" fmla="*/ 139085 h 251979"/>
                <a:gd name="connsiteX4" fmla="*/ 154947 w 543781"/>
                <a:gd name="connsiteY4" fmla="*/ 58937 h 251979"/>
                <a:gd name="connsiteX5" fmla="*/ 0 w 543781"/>
                <a:gd name="connsiteY5" fmla="*/ 251980 h 251979"/>
                <a:gd name="connsiteX6" fmla="*/ 117679 w 543781"/>
                <a:gd name="connsiteY6" fmla="*/ 135835 h 251979"/>
                <a:gd name="connsiteX7" fmla="*/ 117679 w 543781"/>
                <a:gd name="connsiteY7" fmla="*/ 135835 h 251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3781" h="251979">
                  <a:moveTo>
                    <a:pt x="117679" y="135835"/>
                  </a:moveTo>
                  <a:cubicBezTo>
                    <a:pt x="263874" y="39743"/>
                    <a:pt x="399361" y="65560"/>
                    <a:pt x="481607" y="180049"/>
                  </a:cubicBezTo>
                  <a:lnTo>
                    <a:pt x="543782" y="143501"/>
                  </a:lnTo>
                  <a:lnTo>
                    <a:pt x="541334" y="139085"/>
                  </a:lnTo>
                  <a:cubicBezTo>
                    <a:pt x="462943" y="-5083"/>
                    <a:pt x="315401" y="-46353"/>
                    <a:pt x="154947" y="58937"/>
                  </a:cubicBezTo>
                  <a:cubicBezTo>
                    <a:pt x="80044" y="108118"/>
                    <a:pt x="23805" y="178270"/>
                    <a:pt x="0" y="251980"/>
                  </a:cubicBezTo>
                  <a:cubicBezTo>
                    <a:pt x="29068" y="207644"/>
                    <a:pt x="69579" y="167416"/>
                    <a:pt x="117679" y="135835"/>
                  </a:cubicBezTo>
                  <a:lnTo>
                    <a:pt x="117679" y="135835"/>
                  </a:lnTo>
                  <a:close/>
                </a:path>
              </a:pathLst>
            </a:custGeom>
            <a:solidFill>
              <a:schemeClr val="accent1"/>
            </a:solidFill>
            <a:ln w="6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grpSp>
        <p:nvGrpSpPr>
          <p:cNvPr id="24" name="avatar2">
            <a:extLst>
              <a:ext uri="{FF2B5EF4-FFF2-40B4-BE49-F238E27FC236}">
                <a16:creationId xmlns:a16="http://schemas.microsoft.com/office/drawing/2014/main" id="{3B086163-CE50-E81D-539C-788A339B0FF4}"/>
              </a:ext>
            </a:extLst>
          </p:cNvPr>
          <p:cNvGrpSpPr/>
          <p:nvPr/>
        </p:nvGrpSpPr>
        <p:grpSpPr>
          <a:xfrm>
            <a:off x="371475" y="3348601"/>
            <a:ext cx="1050070" cy="3079614"/>
            <a:chOff x="371475" y="2014861"/>
            <a:chExt cx="1504842" cy="4413354"/>
          </a:xfrm>
        </p:grpSpPr>
        <p:sp>
          <p:nvSpPr>
            <p:cNvPr id="25" name="Forma Livre 24">
              <a:extLst>
                <a:ext uri="{FF2B5EF4-FFF2-40B4-BE49-F238E27FC236}">
                  <a16:creationId xmlns:a16="http://schemas.microsoft.com/office/drawing/2014/main" id="{BEE1052D-82CD-05B9-7256-633CD635BDCE}"/>
                </a:ext>
              </a:extLst>
            </p:cNvPr>
            <p:cNvSpPr/>
            <p:nvPr/>
          </p:nvSpPr>
          <p:spPr>
            <a:xfrm>
              <a:off x="996035" y="3486966"/>
              <a:ext cx="148189" cy="191030"/>
            </a:xfrm>
            <a:custGeom>
              <a:avLst/>
              <a:gdLst>
                <a:gd name="connsiteX0" fmla="*/ 148190 w 148189"/>
                <a:gd name="connsiteY0" fmla="*/ 0 h 191030"/>
                <a:gd name="connsiteX1" fmla="*/ 31062 w 148189"/>
                <a:gd name="connsiteY1" fmla="*/ 191031 h 191030"/>
                <a:gd name="connsiteX2" fmla="*/ 148190 w 148189"/>
                <a:gd name="connsiteY2" fmla="*/ 0 h 191030"/>
                <a:gd name="connsiteX3" fmla="*/ 148190 w 148189"/>
                <a:gd name="connsiteY3" fmla="*/ 0 h 191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8189" h="191030">
                  <a:moveTo>
                    <a:pt x="148190" y="0"/>
                  </a:moveTo>
                  <a:cubicBezTo>
                    <a:pt x="148190" y="0"/>
                    <a:pt x="128301" y="69580"/>
                    <a:pt x="31062" y="191031"/>
                  </a:cubicBezTo>
                  <a:cubicBezTo>
                    <a:pt x="-81533" y="189329"/>
                    <a:pt x="148190" y="0"/>
                    <a:pt x="148190" y="0"/>
                  </a:cubicBezTo>
                  <a:lnTo>
                    <a:pt x="148190" y="0"/>
                  </a:lnTo>
                  <a:close/>
                </a:path>
              </a:pathLst>
            </a:custGeom>
            <a:solidFill>
              <a:srgbClr val="4E909A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6" name="Forma Livre 25">
              <a:extLst>
                <a:ext uri="{FF2B5EF4-FFF2-40B4-BE49-F238E27FC236}">
                  <a16:creationId xmlns:a16="http://schemas.microsoft.com/office/drawing/2014/main" id="{3FDB55A9-B73D-ECBC-E467-D01DC2ABF402}"/>
                </a:ext>
              </a:extLst>
            </p:cNvPr>
            <p:cNvSpPr/>
            <p:nvPr/>
          </p:nvSpPr>
          <p:spPr>
            <a:xfrm>
              <a:off x="1325941" y="2922003"/>
              <a:ext cx="348471" cy="1141458"/>
            </a:xfrm>
            <a:custGeom>
              <a:avLst/>
              <a:gdLst>
                <a:gd name="connsiteX0" fmla="*/ 348471 w 348471"/>
                <a:gd name="connsiteY0" fmla="*/ 1128223 h 1141458"/>
                <a:gd name="connsiteX1" fmla="*/ 276911 w 348471"/>
                <a:gd name="connsiteY1" fmla="*/ 1141459 h 1141458"/>
                <a:gd name="connsiteX2" fmla="*/ 75321 w 348471"/>
                <a:gd name="connsiteY2" fmla="*/ 746792 h 1141458"/>
                <a:gd name="connsiteX3" fmla="*/ 100119 w 348471"/>
                <a:gd name="connsiteY3" fmla="*/ 32773 h 1141458"/>
                <a:gd name="connsiteX4" fmla="*/ 130518 w 348471"/>
                <a:gd name="connsiteY4" fmla="*/ 1135 h 1141458"/>
                <a:gd name="connsiteX5" fmla="*/ 131651 w 348471"/>
                <a:gd name="connsiteY5" fmla="*/ 0 h 1141458"/>
                <a:gd name="connsiteX6" fmla="*/ 132658 w 348471"/>
                <a:gd name="connsiteY6" fmla="*/ 1702 h 1141458"/>
                <a:gd name="connsiteX7" fmla="*/ 172560 w 348471"/>
                <a:gd name="connsiteY7" fmla="*/ 104118 h 1141458"/>
                <a:gd name="connsiteX8" fmla="*/ 248778 w 348471"/>
                <a:gd name="connsiteY8" fmla="*/ 726497 h 1141458"/>
                <a:gd name="connsiteX9" fmla="*/ 348408 w 348471"/>
                <a:gd name="connsiteY9" fmla="*/ 1128349 h 1141458"/>
                <a:gd name="connsiteX10" fmla="*/ 348408 w 348471"/>
                <a:gd name="connsiteY10" fmla="*/ 1128349 h 1141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8471" h="1141458">
                  <a:moveTo>
                    <a:pt x="348471" y="1128223"/>
                  </a:moveTo>
                  <a:lnTo>
                    <a:pt x="276911" y="1141459"/>
                  </a:lnTo>
                  <a:cubicBezTo>
                    <a:pt x="276911" y="1141459"/>
                    <a:pt x="81049" y="839061"/>
                    <a:pt x="75321" y="746792"/>
                  </a:cubicBezTo>
                  <a:cubicBezTo>
                    <a:pt x="69972" y="658871"/>
                    <a:pt x="-106569" y="273406"/>
                    <a:pt x="100119" y="32773"/>
                  </a:cubicBezTo>
                  <a:cubicBezTo>
                    <a:pt x="109308" y="21933"/>
                    <a:pt x="119441" y="11345"/>
                    <a:pt x="130518" y="1135"/>
                  </a:cubicBezTo>
                  <a:lnTo>
                    <a:pt x="131651" y="0"/>
                  </a:lnTo>
                  <a:cubicBezTo>
                    <a:pt x="131651" y="0"/>
                    <a:pt x="132154" y="567"/>
                    <a:pt x="132658" y="1702"/>
                  </a:cubicBezTo>
                  <a:cubicBezTo>
                    <a:pt x="136874" y="8635"/>
                    <a:pt x="153364" y="38383"/>
                    <a:pt x="172560" y="104118"/>
                  </a:cubicBezTo>
                  <a:cubicBezTo>
                    <a:pt x="202707" y="206724"/>
                    <a:pt x="239904" y="397314"/>
                    <a:pt x="248778" y="726497"/>
                  </a:cubicBezTo>
                  <a:cubicBezTo>
                    <a:pt x="248778" y="726497"/>
                    <a:pt x="296799" y="1008285"/>
                    <a:pt x="348408" y="1128349"/>
                  </a:cubicBezTo>
                  <a:lnTo>
                    <a:pt x="348408" y="1128349"/>
                  </a:lnTo>
                  <a:close/>
                </a:path>
              </a:pathLst>
            </a:custGeom>
            <a:solidFill>
              <a:srgbClr val="FFB27D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7" name="Forma Livre 26">
              <a:extLst>
                <a:ext uri="{FF2B5EF4-FFF2-40B4-BE49-F238E27FC236}">
                  <a16:creationId xmlns:a16="http://schemas.microsoft.com/office/drawing/2014/main" id="{4DA16CCF-339E-D4FF-1F75-4CAEC727A384}"/>
                </a:ext>
              </a:extLst>
            </p:cNvPr>
            <p:cNvSpPr/>
            <p:nvPr/>
          </p:nvSpPr>
          <p:spPr>
            <a:xfrm>
              <a:off x="1574027" y="3973587"/>
              <a:ext cx="179680" cy="286149"/>
            </a:xfrm>
            <a:custGeom>
              <a:avLst/>
              <a:gdLst>
                <a:gd name="connsiteX0" fmla="*/ 100386 w 179680"/>
                <a:gd name="connsiteY0" fmla="*/ 76639 h 286149"/>
                <a:gd name="connsiteX1" fmla="*/ 179561 w 179680"/>
                <a:gd name="connsiteY1" fmla="*/ 198405 h 286149"/>
                <a:gd name="connsiteX2" fmla="*/ 117316 w 179680"/>
                <a:gd name="connsiteY2" fmla="*/ 285443 h 286149"/>
                <a:gd name="connsiteX3" fmla="*/ 99442 w 179680"/>
                <a:gd name="connsiteY3" fmla="*/ 216997 h 286149"/>
                <a:gd name="connsiteX4" fmla="*/ 73385 w 179680"/>
                <a:gd name="connsiteY4" fmla="*/ 171997 h 286149"/>
                <a:gd name="connsiteX5" fmla="*/ 84211 w 179680"/>
                <a:gd name="connsiteY5" fmla="*/ 226767 h 286149"/>
                <a:gd name="connsiteX6" fmla="*/ 64763 w 179680"/>
                <a:gd name="connsiteY6" fmla="*/ 213216 h 286149"/>
                <a:gd name="connsiteX7" fmla="*/ 33042 w 179680"/>
                <a:gd name="connsiteY7" fmla="*/ 146220 h 286149"/>
                <a:gd name="connsiteX8" fmla="*/ 24923 w 179680"/>
                <a:gd name="connsiteY8" fmla="*/ 77206 h 286149"/>
                <a:gd name="connsiteX9" fmla="*/ 0 w 179680"/>
                <a:gd name="connsiteY9" fmla="*/ 11723 h 286149"/>
                <a:gd name="connsiteX10" fmla="*/ 55259 w 179680"/>
                <a:gd name="connsiteY10" fmla="*/ 0 h 286149"/>
                <a:gd name="connsiteX11" fmla="*/ 100323 w 179680"/>
                <a:gd name="connsiteY11" fmla="*/ 76639 h 28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9680" h="286149">
                  <a:moveTo>
                    <a:pt x="100386" y="76639"/>
                  </a:moveTo>
                  <a:cubicBezTo>
                    <a:pt x="100386" y="76639"/>
                    <a:pt x="177170" y="163300"/>
                    <a:pt x="179561" y="198405"/>
                  </a:cubicBezTo>
                  <a:cubicBezTo>
                    <a:pt x="181827" y="233573"/>
                    <a:pt x="151491" y="277817"/>
                    <a:pt x="117316" y="285443"/>
                  </a:cubicBezTo>
                  <a:cubicBezTo>
                    <a:pt x="83330" y="292944"/>
                    <a:pt x="104603" y="238741"/>
                    <a:pt x="99442" y="216997"/>
                  </a:cubicBezTo>
                  <a:cubicBezTo>
                    <a:pt x="94344" y="195254"/>
                    <a:pt x="72064" y="162228"/>
                    <a:pt x="73385" y="171997"/>
                  </a:cubicBezTo>
                  <a:cubicBezTo>
                    <a:pt x="74770" y="181766"/>
                    <a:pt x="88302" y="220653"/>
                    <a:pt x="84211" y="226767"/>
                  </a:cubicBezTo>
                  <a:cubicBezTo>
                    <a:pt x="79994" y="232943"/>
                    <a:pt x="68980" y="233951"/>
                    <a:pt x="64763" y="213216"/>
                  </a:cubicBezTo>
                  <a:cubicBezTo>
                    <a:pt x="60672" y="192607"/>
                    <a:pt x="26308" y="168468"/>
                    <a:pt x="33042" y="146220"/>
                  </a:cubicBezTo>
                  <a:cubicBezTo>
                    <a:pt x="39714" y="124035"/>
                    <a:pt x="34301" y="106892"/>
                    <a:pt x="24923" y="77206"/>
                  </a:cubicBezTo>
                  <a:cubicBezTo>
                    <a:pt x="15609" y="47458"/>
                    <a:pt x="0" y="11723"/>
                    <a:pt x="0" y="11723"/>
                  </a:cubicBezTo>
                  <a:lnTo>
                    <a:pt x="55259" y="0"/>
                  </a:lnTo>
                  <a:lnTo>
                    <a:pt x="100323" y="76639"/>
                  </a:lnTo>
                  <a:close/>
                </a:path>
              </a:pathLst>
            </a:custGeom>
            <a:solidFill>
              <a:srgbClr val="FFB27D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8" name="Forma Livre 27">
              <a:extLst>
                <a:ext uri="{FF2B5EF4-FFF2-40B4-BE49-F238E27FC236}">
                  <a16:creationId xmlns:a16="http://schemas.microsoft.com/office/drawing/2014/main" id="{B881C2A6-10EC-7892-91D6-59BD3745C9D2}"/>
                </a:ext>
              </a:extLst>
            </p:cNvPr>
            <p:cNvSpPr/>
            <p:nvPr/>
          </p:nvSpPr>
          <p:spPr>
            <a:xfrm>
              <a:off x="1156593" y="2484983"/>
              <a:ext cx="190707" cy="302649"/>
            </a:xfrm>
            <a:custGeom>
              <a:avLst/>
              <a:gdLst>
                <a:gd name="connsiteX0" fmla="*/ 31 w 190707"/>
                <a:gd name="connsiteY0" fmla="*/ 0 h 302649"/>
                <a:gd name="connsiteX1" fmla="*/ 20296 w 190707"/>
                <a:gd name="connsiteY1" fmla="*/ 43614 h 302649"/>
                <a:gd name="connsiteX2" fmla="*/ 1163 w 190707"/>
                <a:gd name="connsiteY2" fmla="*/ 183027 h 302649"/>
                <a:gd name="connsiteX3" fmla="*/ 28227 w 190707"/>
                <a:gd name="connsiteY3" fmla="*/ 257775 h 302649"/>
                <a:gd name="connsiteX4" fmla="*/ 23255 w 190707"/>
                <a:gd name="connsiteY4" fmla="*/ 210380 h 302649"/>
                <a:gd name="connsiteX5" fmla="*/ 49751 w 190707"/>
                <a:gd name="connsiteY5" fmla="*/ 266977 h 302649"/>
                <a:gd name="connsiteX6" fmla="*/ 69891 w 190707"/>
                <a:gd name="connsiteY6" fmla="*/ 302649 h 302649"/>
                <a:gd name="connsiteX7" fmla="*/ 133710 w 190707"/>
                <a:gd name="connsiteY7" fmla="*/ 237292 h 302649"/>
                <a:gd name="connsiteX8" fmla="*/ 134277 w 190707"/>
                <a:gd name="connsiteY8" fmla="*/ 267040 h 302649"/>
                <a:gd name="connsiteX9" fmla="*/ 190606 w 190707"/>
                <a:gd name="connsiteY9" fmla="*/ 180254 h 302649"/>
                <a:gd name="connsiteX10" fmla="*/ 127920 w 190707"/>
                <a:gd name="connsiteY10" fmla="*/ 93782 h 302649"/>
                <a:gd name="connsiteX11" fmla="*/ 63094 w 190707"/>
                <a:gd name="connsiteY11" fmla="*/ 37752 h 302649"/>
                <a:gd name="connsiteX12" fmla="*/ 93 w 190707"/>
                <a:gd name="connsiteY12" fmla="*/ 63 h 302649"/>
                <a:gd name="connsiteX13" fmla="*/ 93 w 190707"/>
                <a:gd name="connsiteY13" fmla="*/ 63 h 302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0707" h="302649">
                  <a:moveTo>
                    <a:pt x="31" y="0"/>
                  </a:moveTo>
                  <a:cubicBezTo>
                    <a:pt x="31" y="0"/>
                    <a:pt x="-1669" y="36429"/>
                    <a:pt x="20296" y="43614"/>
                  </a:cubicBezTo>
                  <a:cubicBezTo>
                    <a:pt x="42136" y="50925"/>
                    <a:pt x="-2361" y="129707"/>
                    <a:pt x="1163" y="183027"/>
                  </a:cubicBezTo>
                  <a:cubicBezTo>
                    <a:pt x="4688" y="236346"/>
                    <a:pt x="28227" y="257775"/>
                    <a:pt x="28227" y="257775"/>
                  </a:cubicBezTo>
                  <a:cubicBezTo>
                    <a:pt x="28227" y="257775"/>
                    <a:pt x="16835" y="228531"/>
                    <a:pt x="23255" y="210380"/>
                  </a:cubicBezTo>
                  <a:cubicBezTo>
                    <a:pt x="23255" y="210380"/>
                    <a:pt x="22248" y="247943"/>
                    <a:pt x="49751" y="266977"/>
                  </a:cubicBezTo>
                  <a:cubicBezTo>
                    <a:pt x="77255" y="286137"/>
                    <a:pt x="69891" y="302649"/>
                    <a:pt x="69891" y="302649"/>
                  </a:cubicBezTo>
                  <a:cubicBezTo>
                    <a:pt x="69891" y="302649"/>
                    <a:pt x="132011" y="283994"/>
                    <a:pt x="133710" y="237292"/>
                  </a:cubicBezTo>
                  <a:cubicBezTo>
                    <a:pt x="133710" y="237292"/>
                    <a:pt x="136480" y="258342"/>
                    <a:pt x="134277" y="267040"/>
                  </a:cubicBezTo>
                  <a:cubicBezTo>
                    <a:pt x="134277" y="267040"/>
                    <a:pt x="187963" y="226703"/>
                    <a:pt x="190606" y="180254"/>
                  </a:cubicBezTo>
                  <a:cubicBezTo>
                    <a:pt x="193124" y="133804"/>
                    <a:pt x="148312" y="94476"/>
                    <a:pt x="127920" y="93782"/>
                  </a:cubicBezTo>
                  <a:cubicBezTo>
                    <a:pt x="107402" y="93089"/>
                    <a:pt x="61961" y="53005"/>
                    <a:pt x="63094" y="37752"/>
                  </a:cubicBezTo>
                  <a:cubicBezTo>
                    <a:pt x="64353" y="22626"/>
                    <a:pt x="93" y="63"/>
                    <a:pt x="93" y="63"/>
                  </a:cubicBezTo>
                  <a:lnTo>
                    <a:pt x="93" y="63"/>
                  </a:lnTo>
                  <a:close/>
                </a:path>
              </a:pathLst>
            </a:custGeom>
            <a:solidFill>
              <a:srgbClr val="8E4B2C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9" name="Forma Livre 28">
              <a:extLst>
                <a:ext uri="{FF2B5EF4-FFF2-40B4-BE49-F238E27FC236}">
                  <a16:creationId xmlns:a16="http://schemas.microsoft.com/office/drawing/2014/main" id="{8E006203-D288-C6CA-61FF-300B561431C2}"/>
                </a:ext>
              </a:extLst>
            </p:cNvPr>
            <p:cNvSpPr/>
            <p:nvPr/>
          </p:nvSpPr>
          <p:spPr>
            <a:xfrm>
              <a:off x="1013440" y="3916171"/>
              <a:ext cx="625035" cy="2393715"/>
            </a:xfrm>
            <a:custGeom>
              <a:avLst/>
              <a:gdLst>
                <a:gd name="connsiteX0" fmla="*/ 625035 w 625035"/>
                <a:gd name="connsiteY0" fmla="*/ 2365354 h 2393715"/>
                <a:gd name="connsiteX1" fmla="*/ 548943 w 625035"/>
                <a:gd name="connsiteY1" fmla="*/ 2393716 h 2393715"/>
                <a:gd name="connsiteX2" fmla="*/ 178114 w 625035"/>
                <a:gd name="connsiteY2" fmla="*/ 1531587 h 2393715"/>
                <a:gd name="connsiteX3" fmla="*/ 189065 w 625035"/>
                <a:gd name="connsiteY3" fmla="*/ 1325430 h 2393715"/>
                <a:gd name="connsiteX4" fmla="*/ 180191 w 625035"/>
                <a:gd name="connsiteY4" fmla="*/ 1274317 h 2393715"/>
                <a:gd name="connsiteX5" fmla="*/ 170624 w 625035"/>
                <a:gd name="connsiteY5" fmla="*/ 1219736 h 2393715"/>
                <a:gd name="connsiteX6" fmla="*/ 128330 w 625035"/>
                <a:gd name="connsiteY6" fmla="*/ 977907 h 2393715"/>
                <a:gd name="connsiteX7" fmla="*/ 0 w 625035"/>
                <a:gd name="connsiteY7" fmla="*/ 267292 h 2393715"/>
                <a:gd name="connsiteX8" fmla="*/ 20455 w 625035"/>
                <a:gd name="connsiteY8" fmla="*/ 260674 h 2393715"/>
                <a:gd name="connsiteX9" fmla="*/ 242122 w 625035"/>
                <a:gd name="connsiteY9" fmla="*/ 189140 h 2393715"/>
                <a:gd name="connsiteX10" fmla="*/ 287877 w 625035"/>
                <a:gd name="connsiteY10" fmla="*/ 43488 h 2393715"/>
                <a:gd name="connsiteX11" fmla="*/ 452900 w 625035"/>
                <a:gd name="connsiteY11" fmla="*/ 0 h 2393715"/>
                <a:gd name="connsiteX12" fmla="*/ 522698 w 625035"/>
                <a:gd name="connsiteY12" fmla="*/ 413322 h 2393715"/>
                <a:gd name="connsiteX13" fmla="*/ 538370 w 625035"/>
                <a:gd name="connsiteY13" fmla="*/ 560929 h 2393715"/>
                <a:gd name="connsiteX14" fmla="*/ 522698 w 625035"/>
                <a:gd name="connsiteY14" fmla="*/ 1158475 h 2393715"/>
                <a:gd name="connsiteX15" fmla="*/ 493684 w 625035"/>
                <a:gd name="connsiteY15" fmla="*/ 1341880 h 2393715"/>
                <a:gd name="connsiteX16" fmla="*/ 487453 w 625035"/>
                <a:gd name="connsiteY16" fmla="*/ 1523079 h 2393715"/>
                <a:gd name="connsiteX17" fmla="*/ 624972 w 625035"/>
                <a:gd name="connsiteY17" fmla="*/ 2365354 h 2393715"/>
                <a:gd name="connsiteX18" fmla="*/ 624972 w 625035"/>
                <a:gd name="connsiteY18" fmla="*/ 2365354 h 2393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25035" h="2393715">
                  <a:moveTo>
                    <a:pt x="625035" y="2365354"/>
                  </a:moveTo>
                  <a:lnTo>
                    <a:pt x="548943" y="2393716"/>
                  </a:lnTo>
                  <a:cubicBezTo>
                    <a:pt x="548943" y="2393716"/>
                    <a:pt x="218835" y="1935015"/>
                    <a:pt x="178114" y="1531587"/>
                  </a:cubicBezTo>
                  <a:cubicBezTo>
                    <a:pt x="170939" y="1459612"/>
                    <a:pt x="173331" y="1389780"/>
                    <a:pt x="189065" y="1325430"/>
                  </a:cubicBezTo>
                  <a:cubicBezTo>
                    <a:pt x="189065" y="1325430"/>
                    <a:pt x="185792" y="1306964"/>
                    <a:pt x="180191" y="1274317"/>
                  </a:cubicBezTo>
                  <a:cubicBezTo>
                    <a:pt x="177548" y="1259064"/>
                    <a:pt x="174401" y="1240850"/>
                    <a:pt x="170624" y="1219736"/>
                  </a:cubicBezTo>
                  <a:cubicBezTo>
                    <a:pt x="159925" y="1158097"/>
                    <a:pt x="145135" y="1073832"/>
                    <a:pt x="128330" y="977907"/>
                  </a:cubicBezTo>
                  <a:cubicBezTo>
                    <a:pt x="89435" y="757065"/>
                    <a:pt x="39147" y="474773"/>
                    <a:pt x="0" y="267292"/>
                  </a:cubicBezTo>
                  <a:lnTo>
                    <a:pt x="20455" y="260674"/>
                  </a:lnTo>
                  <a:lnTo>
                    <a:pt x="242122" y="189140"/>
                  </a:lnTo>
                  <a:lnTo>
                    <a:pt x="287877" y="43488"/>
                  </a:lnTo>
                  <a:lnTo>
                    <a:pt x="452900" y="0"/>
                  </a:lnTo>
                  <a:cubicBezTo>
                    <a:pt x="452900" y="0"/>
                    <a:pt x="489719" y="72227"/>
                    <a:pt x="522698" y="413322"/>
                  </a:cubicBezTo>
                  <a:cubicBezTo>
                    <a:pt x="528740" y="458071"/>
                    <a:pt x="534342" y="507420"/>
                    <a:pt x="538370" y="560929"/>
                  </a:cubicBezTo>
                  <a:cubicBezTo>
                    <a:pt x="551209" y="724228"/>
                    <a:pt x="552279" y="926919"/>
                    <a:pt x="522698" y="1158475"/>
                  </a:cubicBezTo>
                  <a:cubicBezTo>
                    <a:pt x="515209" y="1217720"/>
                    <a:pt x="505642" y="1278981"/>
                    <a:pt x="493684" y="1341880"/>
                  </a:cubicBezTo>
                  <a:cubicBezTo>
                    <a:pt x="485062" y="1388015"/>
                    <a:pt x="483803" y="1450788"/>
                    <a:pt x="487453" y="1523079"/>
                  </a:cubicBezTo>
                  <a:cubicBezTo>
                    <a:pt x="504069" y="1852830"/>
                    <a:pt x="624972" y="2365354"/>
                    <a:pt x="624972" y="2365354"/>
                  </a:cubicBezTo>
                  <a:lnTo>
                    <a:pt x="624972" y="2365354"/>
                  </a:lnTo>
                  <a:close/>
                </a:path>
              </a:pathLst>
            </a:custGeom>
            <a:solidFill>
              <a:srgbClr val="22407A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0" name="Forma Livre 29">
              <a:extLst>
                <a:ext uri="{FF2B5EF4-FFF2-40B4-BE49-F238E27FC236}">
                  <a16:creationId xmlns:a16="http://schemas.microsoft.com/office/drawing/2014/main" id="{ACD85E76-C996-14DC-5569-B944A1F56911}"/>
                </a:ext>
              </a:extLst>
            </p:cNvPr>
            <p:cNvSpPr/>
            <p:nvPr/>
          </p:nvSpPr>
          <p:spPr>
            <a:xfrm>
              <a:off x="1013440" y="3901045"/>
              <a:ext cx="538432" cy="1289505"/>
            </a:xfrm>
            <a:custGeom>
              <a:avLst/>
              <a:gdLst>
                <a:gd name="connsiteX0" fmla="*/ 538433 w 538432"/>
                <a:gd name="connsiteY0" fmla="*/ 576118 h 1289505"/>
                <a:gd name="connsiteX1" fmla="*/ 180191 w 538432"/>
                <a:gd name="connsiteY1" fmla="*/ 1289506 h 1289505"/>
                <a:gd name="connsiteX2" fmla="*/ 170624 w 538432"/>
                <a:gd name="connsiteY2" fmla="*/ 1234926 h 1289505"/>
                <a:gd name="connsiteX3" fmla="*/ 128330 w 538432"/>
                <a:gd name="connsiteY3" fmla="*/ 993096 h 1289505"/>
                <a:gd name="connsiteX4" fmla="*/ 0 w 538432"/>
                <a:gd name="connsiteY4" fmla="*/ 282481 h 1289505"/>
                <a:gd name="connsiteX5" fmla="*/ 20455 w 538432"/>
                <a:gd name="connsiteY5" fmla="*/ 275864 h 1289505"/>
                <a:gd name="connsiteX6" fmla="*/ 242122 w 538432"/>
                <a:gd name="connsiteY6" fmla="*/ 204329 h 1289505"/>
                <a:gd name="connsiteX7" fmla="*/ 287877 w 538432"/>
                <a:gd name="connsiteY7" fmla="*/ 58677 h 1289505"/>
                <a:gd name="connsiteX8" fmla="*/ 484999 w 538432"/>
                <a:gd name="connsiteY8" fmla="*/ 0 h 1289505"/>
                <a:gd name="connsiteX9" fmla="*/ 522761 w 538432"/>
                <a:gd name="connsiteY9" fmla="*/ 428512 h 1289505"/>
                <a:gd name="connsiteX10" fmla="*/ 538433 w 538432"/>
                <a:gd name="connsiteY10" fmla="*/ 576118 h 1289505"/>
                <a:gd name="connsiteX11" fmla="*/ 538433 w 538432"/>
                <a:gd name="connsiteY11" fmla="*/ 576118 h 1289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8432" h="1289505">
                  <a:moveTo>
                    <a:pt x="538433" y="576118"/>
                  </a:moveTo>
                  <a:lnTo>
                    <a:pt x="180191" y="1289506"/>
                  </a:lnTo>
                  <a:cubicBezTo>
                    <a:pt x="177548" y="1274254"/>
                    <a:pt x="174401" y="1256039"/>
                    <a:pt x="170624" y="1234926"/>
                  </a:cubicBezTo>
                  <a:cubicBezTo>
                    <a:pt x="159925" y="1173287"/>
                    <a:pt x="145135" y="1089021"/>
                    <a:pt x="128330" y="993096"/>
                  </a:cubicBezTo>
                  <a:cubicBezTo>
                    <a:pt x="89435" y="772254"/>
                    <a:pt x="39147" y="489962"/>
                    <a:pt x="0" y="282481"/>
                  </a:cubicBezTo>
                  <a:lnTo>
                    <a:pt x="20455" y="275864"/>
                  </a:lnTo>
                  <a:lnTo>
                    <a:pt x="242122" y="204329"/>
                  </a:lnTo>
                  <a:lnTo>
                    <a:pt x="287877" y="58677"/>
                  </a:lnTo>
                  <a:lnTo>
                    <a:pt x="484999" y="0"/>
                  </a:lnTo>
                  <a:cubicBezTo>
                    <a:pt x="484999" y="0"/>
                    <a:pt x="489782" y="87354"/>
                    <a:pt x="522761" y="428512"/>
                  </a:cubicBezTo>
                  <a:cubicBezTo>
                    <a:pt x="528803" y="473260"/>
                    <a:pt x="534405" y="522609"/>
                    <a:pt x="538433" y="576118"/>
                  </a:cubicBezTo>
                  <a:lnTo>
                    <a:pt x="538433" y="576118"/>
                  </a:lnTo>
                  <a:close/>
                </a:path>
              </a:pathLst>
            </a:custGeom>
            <a:solidFill>
              <a:srgbClr val="163560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1" name="Forma Livre 30">
              <a:extLst>
                <a:ext uri="{FF2B5EF4-FFF2-40B4-BE49-F238E27FC236}">
                  <a16:creationId xmlns:a16="http://schemas.microsoft.com/office/drawing/2014/main" id="{E101FF46-89D7-FDF5-8B56-6BC807302DB6}"/>
                </a:ext>
              </a:extLst>
            </p:cNvPr>
            <p:cNvSpPr/>
            <p:nvPr/>
          </p:nvSpPr>
          <p:spPr>
            <a:xfrm>
              <a:off x="795924" y="2092585"/>
              <a:ext cx="453091" cy="522231"/>
            </a:xfrm>
            <a:custGeom>
              <a:avLst/>
              <a:gdLst>
                <a:gd name="connsiteX0" fmla="*/ 453092 w 453091"/>
                <a:gd name="connsiteY0" fmla="*/ 137271 h 522231"/>
                <a:gd name="connsiteX1" fmla="*/ 199767 w 453091"/>
                <a:gd name="connsiteY1" fmla="*/ 522232 h 522231"/>
                <a:gd name="connsiteX2" fmla="*/ 138592 w 453091"/>
                <a:gd name="connsiteY2" fmla="*/ 485803 h 522231"/>
                <a:gd name="connsiteX3" fmla="*/ 3024 w 453091"/>
                <a:gd name="connsiteY3" fmla="*/ 255381 h 522231"/>
                <a:gd name="connsiteX4" fmla="*/ 8248 w 453091"/>
                <a:gd name="connsiteY4" fmla="*/ 226704 h 522231"/>
                <a:gd name="connsiteX5" fmla="*/ 155207 w 453091"/>
                <a:gd name="connsiteY5" fmla="*/ 15505 h 522231"/>
                <a:gd name="connsiteX6" fmla="*/ 453092 w 453091"/>
                <a:gd name="connsiteY6" fmla="*/ 137271 h 522231"/>
                <a:gd name="connsiteX7" fmla="*/ 453092 w 453091"/>
                <a:gd name="connsiteY7" fmla="*/ 137271 h 522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3091" h="522231">
                  <a:moveTo>
                    <a:pt x="453092" y="137271"/>
                  </a:moveTo>
                  <a:lnTo>
                    <a:pt x="199767" y="522232"/>
                  </a:lnTo>
                  <a:cubicBezTo>
                    <a:pt x="199767" y="522232"/>
                    <a:pt x="170753" y="465382"/>
                    <a:pt x="138592" y="485803"/>
                  </a:cubicBezTo>
                  <a:cubicBezTo>
                    <a:pt x="88430" y="517568"/>
                    <a:pt x="-19382" y="408911"/>
                    <a:pt x="3024" y="255381"/>
                  </a:cubicBezTo>
                  <a:cubicBezTo>
                    <a:pt x="4534" y="245234"/>
                    <a:pt x="6234" y="235780"/>
                    <a:pt x="8248" y="226704"/>
                  </a:cubicBezTo>
                  <a:cubicBezTo>
                    <a:pt x="58787" y="153783"/>
                    <a:pt x="114990" y="72606"/>
                    <a:pt x="155207" y="15505"/>
                  </a:cubicBezTo>
                  <a:cubicBezTo>
                    <a:pt x="271579" y="-54895"/>
                    <a:pt x="453092" y="137271"/>
                    <a:pt x="453092" y="137271"/>
                  </a:cubicBezTo>
                  <a:lnTo>
                    <a:pt x="453092" y="137271"/>
                  </a:lnTo>
                  <a:close/>
                </a:path>
              </a:pathLst>
            </a:custGeom>
            <a:solidFill>
              <a:srgbClr val="8E4B2C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2" name="Forma Livre 31">
              <a:extLst>
                <a:ext uri="{FF2B5EF4-FFF2-40B4-BE49-F238E27FC236}">
                  <a16:creationId xmlns:a16="http://schemas.microsoft.com/office/drawing/2014/main" id="{B0ECAAAC-661E-1CCA-7619-673B353AB985}"/>
                </a:ext>
              </a:extLst>
            </p:cNvPr>
            <p:cNvSpPr/>
            <p:nvPr/>
          </p:nvSpPr>
          <p:spPr>
            <a:xfrm>
              <a:off x="828843" y="2580530"/>
              <a:ext cx="531635" cy="532952"/>
            </a:xfrm>
            <a:custGeom>
              <a:avLst/>
              <a:gdLst>
                <a:gd name="connsiteX0" fmla="*/ 531510 w 531635"/>
                <a:gd name="connsiteY0" fmla="*/ 427062 h 532952"/>
                <a:gd name="connsiteX1" fmla="*/ 390340 w 531635"/>
                <a:gd name="connsiteY1" fmla="*/ 511328 h 532952"/>
                <a:gd name="connsiteX2" fmla="*/ 0 w 531635"/>
                <a:gd name="connsiteY2" fmla="*/ 283048 h 532952"/>
                <a:gd name="connsiteX3" fmla="*/ 75085 w 531635"/>
                <a:gd name="connsiteY3" fmla="*/ 248447 h 532952"/>
                <a:gd name="connsiteX4" fmla="*/ 123358 w 531635"/>
                <a:gd name="connsiteY4" fmla="*/ 237733 h 532952"/>
                <a:gd name="connsiteX5" fmla="*/ 165526 w 531635"/>
                <a:gd name="connsiteY5" fmla="*/ 0 h 532952"/>
                <a:gd name="connsiteX6" fmla="*/ 176792 w 531635"/>
                <a:gd name="connsiteY6" fmla="*/ 1387 h 532952"/>
                <a:gd name="connsiteX7" fmla="*/ 365606 w 531635"/>
                <a:gd name="connsiteY7" fmla="*/ 26471 h 532952"/>
                <a:gd name="connsiteX8" fmla="*/ 368564 w 531635"/>
                <a:gd name="connsiteY8" fmla="*/ 141052 h 532952"/>
                <a:gd name="connsiteX9" fmla="*/ 385746 w 531635"/>
                <a:gd name="connsiteY9" fmla="*/ 234204 h 532952"/>
                <a:gd name="connsiteX10" fmla="*/ 409159 w 531635"/>
                <a:gd name="connsiteY10" fmla="*/ 236220 h 532952"/>
                <a:gd name="connsiteX11" fmla="*/ 409410 w 531635"/>
                <a:gd name="connsiteY11" fmla="*/ 236472 h 532952"/>
                <a:gd name="connsiteX12" fmla="*/ 531635 w 531635"/>
                <a:gd name="connsiteY12" fmla="*/ 427125 h 532952"/>
                <a:gd name="connsiteX13" fmla="*/ 531510 w 531635"/>
                <a:gd name="connsiteY13" fmla="*/ 426999 h 532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31635" h="532952">
                  <a:moveTo>
                    <a:pt x="531510" y="427062"/>
                  </a:moveTo>
                  <a:cubicBezTo>
                    <a:pt x="496139" y="459520"/>
                    <a:pt x="450068" y="488764"/>
                    <a:pt x="390340" y="511328"/>
                  </a:cubicBezTo>
                  <a:cubicBezTo>
                    <a:pt x="166596" y="596160"/>
                    <a:pt x="51483" y="412818"/>
                    <a:pt x="0" y="283048"/>
                  </a:cubicBezTo>
                  <a:cubicBezTo>
                    <a:pt x="29140" y="260737"/>
                    <a:pt x="58217" y="252607"/>
                    <a:pt x="75085" y="248447"/>
                  </a:cubicBezTo>
                  <a:cubicBezTo>
                    <a:pt x="91449" y="244099"/>
                    <a:pt x="108882" y="240380"/>
                    <a:pt x="123358" y="237733"/>
                  </a:cubicBezTo>
                  <a:cubicBezTo>
                    <a:pt x="146519" y="214287"/>
                    <a:pt x="174212" y="127564"/>
                    <a:pt x="165526" y="0"/>
                  </a:cubicBezTo>
                  <a:lnTo>
                    <a:pt x="176792" y="1387"/>
                  </a:lnTo>
                  <a:lnTo>
                    <a:pt x="365606" y="26471"/>
                  </a:lnTo>
                  <a:cubicBezTo>
                    <a:pt x="365606" y="26471"/>
                    <a:pt x="365165" y="85589"/>
                    <a:pt x="368564" y="141052"/>
                  </a:cubicBezTo>
                  <a:cubicBezTo>
                    <a:pt x="371207" y="184224"/>
                    <a:pt x="376305" y="225191"/>
                    <a:pt x="385746" y="234204"/>
                  </a:cubicBezTo>
                  <a:cubicBezTo>
                    <a:pt x="400410" y="235338"/>
                    <a:pt x="409159" y="236220"/>
                    <a:pt x="409159" y="236220"/>
                  </a:cubicBezTo>
                  <a:lnTo>
                    <a:pt x="409410" y="236472"/>
                  </a:lnTo>
                  <a:cubicBezTo>
                    <a:pt x="412368" y="240128"/>
                    <a:pt x="476943" y="319855"/>
                    <a:pt x="531635" y="427125"/>
                  </a:cubicBezTo>
                  <a:lnTo>
                    <a:pt x="531510" y="426999"/>
                  </a:lnTo>
                  <a:close/>
                </a:path>
              </a:pathLst>
            </a:custGeom>
            <a:solidFill>
              <a:srgbClr val="FFB27D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3" name="Forma Livre 32">
              <a:extLst>
                <a:ext uri="{FF2B5EF4-FFF2-40B4-BE49-F238E27FC236}">
                  <a16:creationId xmlns:a16="http://schemas.microsoft.com/office/drawing/2014/main" id="{FEE855A6-CADB-6838-AB4F-CB559F40B7A9}"/>
                </a:ext>
              </a:extLst>
            </p:cNvPr>
            <p:cNvSpPr/>
            <p:nvPr/>
          </p:nvSpPr>
          <p:spPr>
            <a:xfrm>
              <a:off x="1005573" y="2581917"/>
              <a:ext cx="191771" cy="139770"/>
            </a:xfrm>
            <a:custGeom>
              <a:avLst/>
              <a:gdLst>
                <a:gd name="connsiteX0" fmla="*/ 188939 w 191771"/>
                <a:gd name="connsiteY0" fmla="*/ 25210 h 139770"/>
                <a:gd name="connsiteX1" fmla="*/ 191771 w 191771"/>
                <a:gd name="connsiteY1" fmla="*/ 139665 h 139770"/>
                <a:gd name="connsiteX2" fmla="*/ 0 w 191771"/>
                <a:gd name="connsiteY2" fmla="*/ 0 h 139770"/>
                <a:gd name="connsiteX3" fmla="*/ 188939 w 191771"/>
                <a:gd name="connsiteY3" fmla="*/ 25147 h 13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1771" h="139770">
                  <a:moveTo>
                    <a:pt x="188939" y="25210"/>
                  </a:moveTo>
                  <a:cubicBezTo>
                    <a:pt x="188939" y="25210"/>
                    <a:pt x="188373" y="84202"/>
                    <a:pt x="191771" y="139665"/>
                  </a:cubicBezTo>
                  <a:cubicBezTo>
                    <a:pt x="87232" y="143320"/>
                    <a:pt x="25930" y="51492"/>
                    <a:pt x="0" y="0"/>
                  </a:cubicBezTo>
                  <a:lnTo>
                    <a:pt x="188939" y="25147"/>
                  </a:lnTo>
                  <a:close/>
                </a:path>
              </a:pathLst>
            </a:custGeom>
            <a:solidFill>
              <a:srgbClr val="EE9A5A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4" name="Forma Livre 33">
              <a:extLst>
                <a:ext uri="{FF2B5EF4-FFF2-40B4-BE49-F238E27FC236}">
                  <a16:creationId xmlns:a16="http://schemas.microsoft.com/office/drawing/2014/main" id="{9D31E56E-583F-0457-FFAC-CF60A969253E}"/>
                </a:ext>
              </a:extLst>
            </p:cNvPr>
            <p:cNvSpPr/>
            <p:nvPr/>
          </p:nvSpPr>
          <p:spPr>
            <a:xfrm>
              <a:off x="964505" y="2244931"/>
              <a:ext cx="333723" cy="413141"/>
            </a:xfrm>
            <a:custGeom>
              <a:avLst/>
              <a:gdLst>
                <a:gd name="connsiteX0" fmla="*/ 268085 w 333723"/>
                <a:gd name="connsiteY0" fmla="*/ 412301 h 413141"/>
                <a:gd name="connsiteX1" fmla="*/ 11487 w 333723"/>
                <a:gd name="connsiteY1" fmla="*/ 278120 h 413141"/>
                <a:gd name="connsiteX2" fmla="*/ 119992 w 333723"/>
                <a:gd name="connsiteY2" fmla="*/ 3832 h 413141"/>
                <a:gd name="connsiteX3" fmla="*/ 327309 w 333723"/>
                <a:gd name="connsiteY3" fmla="*/ 92131 h 413141"/>
                <a:gd name="connsiteX4" fmla="*/ 268085 w 333723"/>
                <a:gd name="connsiteY4" fmla="*/ 412301 h 413141"/>
                <a:gd name="connsiteX5" fmla="*/ 268085 w 333723"/>
                <a:gd name="connsiteY5" fmla="*/ 412301 h 413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3723" h="413141">
                  <a:moveTo>
                    <a:pt x="268085" y="412301"/>
                  </a:moveTo>
                  <a:cubicBezTo>
                    <a:pt x="268085" y="412301"/>
                    <a:pt x="21494" y="432218"/>
                    <a:pt x="11487" y="278120"/>
                  </a:cubicBezTo>
                  <a:cubicBezTo>
                    <a:pt x="1480" y="124211"/>
                    <a:pt x="-37101" y="22992"/>
                    <a:pt x="119992" y="3832"/>
                  </a:cubicBezTo>
                  <a:cubicBezTo>
                    <a:pt x="277085" y="-15391"/>
                    <a:pt x="311574" y="41395"/>
                    <a:pt x="327309" y="92131"/>
                  </a:cubicBezTo>
                  <a:cubicBezTo>
                    <a:pt x="343106" y="142677"/>
                    <a:pt x="332029" y="403289"/>
                    <a:pt x="268085" y="412301"/>
                  </a:cubicBezTo>
                  <a:lnTo>
                    <a:pt x="268085" y="412301"/>
                  </a:lnTo>
                  <a:close/>
                </a:path>
              </a:pathLst>
            </a:custGeom>
            <a:solidFill>
              <a:srgbClr val="FFB27D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5" name="Forma Livre 34">
              <a:extLst>
                <a:ext uri="{FF2B5EF4-FFF2-40B4-BE49-F238E27FC236}">
                  <a16:creationId xmlns:a16="http://schemas.microsoft.com/office/drawing/2014/main" id="{DC24CB5D-66E1-3096-8B67-85BDB5DFFD55}"/>
                </a:ext>
              </a:extLst>
            </p:cNvPr>
            <p:cNvSpPr/>
            <p:nvPr/>
          </p:nvSpPr>
          <p:spPr>
            <a:xfrm>
              <a:off x="889830" y="2214654"/>
              <a:ext cx="422552" cy="305623"/>
            </a:xfrm>
            <a:custGeom>
              <a:avLst/>
              <a:gdLst>
                <a:gd name="connsiteX0" fmla="*/ 389333 w 422552"/>
                <a:gd name="connsiteY0" fmla="*/ 37197 h 305623"/>
                <a:gd name="connsiteX1" fmla="*/ 304745 w 422552"/>
                <a:gd name="connsiteY1" fmla="*/ 20243 h 305623"/>
                <a:gd name="connsiteX2" fmla="*/ 85092 w 422552"/>
                <a:gd name="connsiteY2" fmla="*/ 69907 h 305623"/>
                <a:gd name="connsiteX3" fmla="*/ 0 w 422552"/>
                <a:gd name="connsiteY3" fmla="*/ 249846 h 305623"/>
                <a:gd name="connsiteX4" fmla="*/ 148785 w 422552"/>
                <a:gd name="connsiteY4" fmla="*/ 241526 h 305623"/>
                <a:gd name="connsiteX5" fmla="*/ 229219 w 422552"/>
                <a:gd name="connsiteY5" fmla="*/ 178060 h 305623"/>
                <a:gd name="connsiteX6" fmla="*/ 137771 w 422552"/>
                <a:gd name="connsiteY6" fmla="*/ 305624 h 305623"/>
                <a:gd name="connsiteX7" fmla="*/ 300654 w 422552"/>
                <a:gd name="connsiteY7" fmla="*/ 45958 h 305623"/>
                <a:gd name="connsiteX8" fmla="*/ 359123 w 422552"/>
                <a:gd name="connsiteY8" fmla="*/ 114404 h 305623"/>
                <a:gd name="connsiteX9" fmla="*/ 407900 w 422552"/>
                <a:gd name="connsiteY9" fmla="*/ 228984 h 305623"/>
                <a:gd name="connsiteX10" fmla="*/ 389333 w 422552"/>
                <a:gd name="connsiteY10" fmla="*/ 37197 h 305623"/>
                <a:gd name="connsiteX11" fmla="*/ 389333 w 422552"/>
                <a:gd name="connsiteY11" fmla="*/ 37197 h 305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2552" h="305623">
                  <a:moveTo>
                    <a:pt x="389333" y="37197"/>
                  </a:moveTo>
                  <a:cubicBezTo>
                    <a:pt x="348172" y="-6795"/>
                    <a:pt x="319976" y="5180"/>
                    <a:pt x="304745" y="20243"/>
                  </a:cubicBezTo>
                  <a:cubicBezTo>
                    <a:pt x="165023" y="-45493"/>
                    <a:pt x="85092" y="69907"/>
                    <a:pt x="85092" y="69907"/>
                  </a:cubicBezTo>
                  <a:cubicBezTo>
                    <a:pt x="75525" y="181526"/>
                    <a:pt x="0" y="249846"/>
                    <a:pt x="0" y="249846"/>
                  </a:cubicBezTo>
                  <a:cubicBezTo>
                    <a:pt x="0" y="249846"/>
                    <a:pt x="46763" y="274804"/>
                    <a:pt x="148785" y="241526"/>
                  </a:cubicBezTo>
                  <a:cubicBezTo>
                    <a:pt x="179939" y="231253"/>
                    <a:pt x="206877" y="206988"/>
                    <a:pt x="229219" y="178060"/>
                  </a:cubicBezTo>
                  <a:cubicBezTo>
                    <a:pt x="191708" y="251169"/>
                    <a:pt x="137771" y="305624"/>
                    <a:pt x="137771" y="305624"/>
                  </a:cubicBezTo>
                  <a:cubicBezTo>
                    <a:pt x="258108" y="240329"/>
                    <a:pt x="296878" y="64487"/>
                    <a:pt x="300654" y="45958"/>
                  </a:cubicBezTo>
                  <a:cubicBezTo>
                    <a:pt x="316577" y="58626"/>
                    <a:pt x="348172" y="86168"/>
                    <a:pt x="359123" y="114404"/>
                  </a:cubicBezTo>
                  <a:cubicBezTo>
                    <a:pt x="373913" y="152912"/>
                    <a:pt x="384487" y="233207"/>
                    <a:pt x="407900" y="228984"/>
                  </a:cubicBezTo>
                  <a:cubicBezTo>
                    <a:pt x="407900" y="228984"/>
                    <a:pt x="451012" y="102870"/>
                    <a:pt x="389333" y="37197"/>
                  </a:cubicBezTo>
                  <a:lnTo>
                    <a:pt x="389333" y="37197"/>
                  </a:lnTo>
                  <a:close/>
                </a:path>
              </a:pathLst>
            </a:custGeom>
            <a:solidFill>
              <a:srgbClr val="8E4B2C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6" name="Forma Livre 35">
              <a:extLst>
                <a:ext uri="{FF2B5EF4-FFF2-40B4-BE49-F238E27FC236}">
                  <a16:creationId xmlns:a16="http://schemas.microsoft.com/office/drawing/2014/main" id="{F0461CB5-78FF-FBB2-11D0-2CCBF7BAA2D8}"/>
                </a:ext>
              </a:extLst>
            </p:cNvPr>
            <p:cNvSpPr/>
            <p:nvPr/>
          </p:nvSpPr>
          <p:spPr>
            <a:xfrm>
              <a:off x="1489400" y="6210432"/>
              <a:ext cx="386916" cy="217783"/>
            </a:xfrm>
            <a:custGeom>
              <a:avLst/>
              <a:gdLst>
                <a:gd name="connsiteX0" fmla="*/ 386917 w 386916"/>
                <a:gd name="connsiteY0" fmla="*/ 198972 h 217783"/>
                <a:gd name="connsiteX1" fmla="*/ 4003 w 386916"/>
                <a:gd name="connsiteY1" fmla="*/ 198972 h 217783"/>
                <a:gd name="connsiteX2" fmla="*/ 14954 w 386916"/>
                <a:gd name="connsiteY2" fmla="*/ 96177 h 217783"/>
                <a:gd name="connsiteX3" fmla="*/ 12122 w 386916"/>
                <a:gd name="connsiteY3" fmla="*/ 7878 h 217783"/>
                <a:gd name="connsiteX4" fmla="*/ 76634 w 386916"/>
                <a:gd name="connsiteY4" fmla="*/ 20042 h 217783"/>
                <a:gd name="connsiteX5" fmla="*/ 133592 w 386916"/>
                <a:gd name="connsiteY5" fmla="*/ 0 h 217783"/>
                <a:gd name="connsiteX6" fmla="*/ 242663 w 386916"/>
                <a:gd name="connsiteY6" fmla="*/ 114707 h 217783"/>
                <a:gd name="connsiteX7" fmla="*/ 386917 w 386916"/>
                <a:gd name="connsiteY7" fmla="*/ 198909 h 217783"/>
                <a:gd name="connsiteX8" fmla="*/ 386917 w 386916"/>
                <a:gd name="connsiteY8" fmla="*/ 198909 h 217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6916" h="217783">
                  <a:moveTo>
                    <a:pt x="386917" y="198972"/>
                  </a:moveTo>
                  <a:cubicBezTo>
                    <a:pt x="351860" y="245296"/>
                    <a:pt x="147690" y="190401"/>
                    <a:pt x="4003" y="198972"/>
                  </a:cubicBezTo>
                  <a:cubicBezTo>
                    <a:pt x="4003" y="198972"/>
                    <a:pt x="-10221" y="137774"/>
                    <a:pt x="14954" y="96177"/>
                  </a:cubicBezTo>
                  <a:cubicBezTo>
                    <a:pt x="37172" y="59244"/>
                    <a:pt x="28612" y="38320"/>
                    <a:pt x="12122" y="7878"/>
                  </a:cubicBezTo>
                  <a:cubicBezTo>
                    <a:pt x="29493" y="14937"/>
                    <a:pt x="51962" y="21429"/>
                    <a:pt x="76634" y="20042"/>
                  </a:cubicBezTo>
                  <a:cubicBezTo>
                    <a:pt x="95704" y="18908"/>
                    <a:pt x="115844" y="10273"/>
                    <a:pt x="133592" y="0"/>
                  </a:cubicBezTo>
                  <a:cubicBezTo>
                    <a:pt x="150082" y="18782"/>
                    <a:pt x="220572" y="98887"/>
                    <a:pt x="242663" y="114707"/>
                  </a:cubicBezTo>
                  <a:cubicBezTo>
                    <a:pt x="267650" y="132795"/>
                    <a:pt x="379238" y="126303"/>
                    <a:pt x="386917" y="198909"/>
                  </a:cubicBezTo>
                  <a:lnTo>
                    <a:pt x="386917" y="198909"/>
                  </a:lnTo>
                  <a:close/>
                </a:path>
              </a:pathLst>
            </a:custGeom>
            <a:solidFill>
              <a:srgbClr val="163560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7" name="Forma Livre 36">
              <a:extLst>
                <a:ext uri="{FF2B5EF4-FFF2-40B4-BE49-F238E27FC236}">
                  <a16:creationId xmlns:a16="http://schemas.microsoft.com/office/drawing/2014/main" id="{27A2872E-1993-F7BE-5965-C056810C6D4B}"/>
                </a:ext>
              </a:extLst>
            </p:cNvPr>
            <p:cNvSpPr/>
            <p:nvPr/>
          </p:nvSpPr>
          <p:spPr>
            <a:xfrm>
              <a:off x="737206" y="2816813"/>
              <a:ext cx="786470" cy="1168687"/>
            </a:xfrm>
            <a:custGeom>
              <a:avLst/>
              <a:gdLst>
                <a:gd name="connsiteX0" fmla="*/ 786471 w 786470"/>
                <a:gd name="connsiteY0" fmla="*/ 230989 h 1168687"/>
                <a:gd name="connsiteX1" fmla="*/ 660658 w 786470"/>
                <a:gd name="connsiteY1" fmla="*/ 33152 h 1168687"/>
                <a:gd name="connsiteX2" fmla="*/ 556496 w 786470"/>
                <a:gd name="connsiteY2" fmla="*/ 5357 h 1168687"/>
                <a:gd name="connsiteX3" fmla="*/ 511118 w 786470"/>
                <a:gd name="connsiteY3" fmla="*/ 693 h 1168687"/>
                <a:gd name="connsiteX4" fmla="*/ 500796 w 786470"/>
                <a:gd name="connsiteY4" fmla="*/ 0 h 1168687"/>
                <a:gd name="connsiteX5" fmla="*/ 500796 w 786470"/>
                <a:gd name="connsiteY5" fmla="*/ 252 h 1168687"/>
                <a:gd name="connsiteX6" fmla="*/ 588405 w 786470"/>
                <a:gd name="connsiteY6" fmla="*/ 179560 h 1168687"/>
                <a:gd name="connsiteX7" fmla="*/ 235324 w 786470"/>
                <a:gd name="connsiteY7" fmla="*/ 185233 h 1168687"/>
                <a:gd name="connsiteX8" fmla="*/ 171505 w 786470"/>
                <a:gd name="connsiteY8" fmla="*/ 28173 h 1168687"/>
                <a:gd name="connsiteX9" fmla="*/ 166596 w 786470"/>
                <a:gd name="connsiteY9" fmla="*/ 12101 h 1168687"/>
                <a:gd name="connsiteX10" fmla="*/ 0 w 786470"/>
                <a:gd name="connsiteY10" fmla="*/ 76135 h 1168687"/>
                <a:gd name="connsiteX11" fmla="*/ 68036 w 786470"/>
                <a:gd name="connsiteY11" fmla="*/ 176031 h 1168687"/>
                <a:gd name="connsiteX12" fmla="*/ 75399 w 786470"/>
                <a:gd name="connsiteY12" fmla="*/ 191850 h 1168687"/>
                <a:gd name="connsiteX13" fmla="*/ 87232 w 786470"/>
                <a:gd name="connsiteY13" fmla="*/ 226388 h 1168687"/>
                <a:gd name="connsiteX14" fmla="*/ 79365 w 786470"/>
                <a:gd name="connsiteY14" fmla="*/ 274351 h 1168687"/>
                <a:gd name="connsiteX15" fmla="*/ 47203 w 786470"/>
                <a:gd name="connsiteY15" fmla="*/ 324834 h 1168687"/>
                <a:gd name="connsiteX16" fmla="*/ 19448 w 786470"/>
                <a:gd name="connsiteY16" fmla="*/ 362335 h 1168687"/>
                <a:gd name="connsiteX17" fmla="*/ 44686 w 786470"/>
                <a:gd name="connsiteY17" fmla="*/ 442062 h 1168687"/>
                <a:gd name="connsiteX18" fmla="*/ 105673 w 786470"/>
                <a:gd name="connsiteY18" fmla="*/ 664984 h 1168687"/>
                <a:gd name="connsiteX19" fmla="*/ 103470 w 786470"/>
                <a:gd name="connsiteY19" fmla="*/ 759271 h 1168687"/>
                <a:gd name="connsiteX20" fmla="*/ 91197 w 786470"/>
                <a:gd name="connsiteY20" fmla="*/ 795132 h 1168687"/>
                <a:gd name="connsiteX21" fmla="*/ 71938 w 786470"/>
                <a:gd name="connsiteY21" fmla="*/ 861624 h 1168687"/>
                <a:gd name="connsiteX22" fmla="*/ 34993 w 786470"/>
                <a:gd name="connsiteY22" fmla="*/ 1148896 h 1168687"/>
                <a:gd name="connsiteX23" fmla="*/ 681490 w 786470"/>
                <a:gd name="connsiteY23" fmla="*/ 941352 h 1168687"/>
                <a:gd name="connsiteX24" fmla="*/ 726176 w 786470"/>
                <a:gd name="connsiteY24" fmla="*/ 337818 h 1168687"/>
                <a:gd name="connsiteX25" fmla="*/ 727561 w 786470"/>
                <a:gd name="connsiteY25" fmla="*/ 322439 h 1168687"/>
                <a:gd name="connsiteX26" fmla="*/ 727561 w 786470"/>
                <a:gd name="connsiteY26" fmla="*/ 298742 h 1168687"/>
                <a:gd name="connsiteX27" fmla="*/ 786471 w 786470"/>
                <a:gd name="connsiteY27" fmla="*/ 231178 h 1168687"/>
                <a:gd name="connsiteX28" fmla="*/ 786471 w 786470"/>
                <a:gd name="connsiteY28" fmla="*/ 231052 h 1168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786470" h="1168687">
                  <a:moveTo>
                    <a:pt x="786471" y="230989"/>
                  </a:moveTo>
                  <a:cubicBezTo>
                    <a:pt x="755883" y="77207"/>
                    <a:pt x="660658" y="33152"/>
                    <a:pt x="660658" y="33152"/>
                  </a:cubicBezTo>
                  <a:cubicBezTo>
                    <a:pt x="660658" y="33152"/>
                    <a:pt x="644861" y="9202"/>
                    <a:pt x="556496" y="5357"/>
                  </a:cubicBezTo>
                  <a:cubicBezTo>
                    <a:pt x="542838" y="4916"/>
                    <a:pt x="527859" y="2080"/>
                    <a:pt x="511118" y="693"/>
                  </a:cubicBezTo>
                  <a:cubicBezTo>
                    <a:pt x="507719" y="378"/>
                    <a:pt x="504257" y="252"/>
                    <a:pt x="500796" y="0"/>
                  </a:cubicBezTo>
                  <a:lnTo>
                    <a:pt x="500796" y="252"/>
                  </a:lnTo>
                  <a:cubicBezTo>
                    <a:pt x="504195" y="5294"/>
                    <a:pt x="593377" y="142627"/>
                    <a:pt x="588405" y="179560"/>
                  </a:cubicBezTo>
                  <a:cubicBezTo>
                    <a:pt x="583370" y="217060"/>
                    <a:pt x="258863" y="204140"/>
                    <a:pt x="235324" y="185233"/>
                  </a:cubicBezTo>
                  <a:cubicBezTo>
                    <a:pt x="216443" y="169854"/>
                    <a:pt x="183652" y="68005"/>
                    <a:pt x="171505" y="28173"/>
                  </a:cubicBezTo>
                  <a:cubicBezTo>
                    <a:pt x="168422" y="18277"/>
                    <a:pt x="166596" y="12101"/>
                    <a:pt x="166596" y="12101"/>
                  </a:cubicBezTo>
                  <a:cubicBezTo>
                    <a:pt x="166596" y="12101"/>
                    <a:pt x="53308" y="31891"/>
                    <a:pt x="0" y="76135"/>
                  </a:cubicBezTo>
                  <a:cubicBezTo>
                    <a:pt x="0" y="76135"/>
                    <a:pt x="40847" y="121009"/>
                    <a:pt x="68036" y="176031"/>
                  </a:cubicBezTo>
                  <a:cubicBezTo>
                    <a:pt x="70679" y="181262"/>
                    <a:pt x="73134" y="186493"/>
                    <a:pt x="75399" y="191850"/>
                  </a:cubicBezTo>
                  <a:cubicBezTo>
                    <a:pt x="80309" y="203258"/>
                    <a:pt x="84274" y="214729"/>
                    <a:pt x="87232" y="226388"/>
                  </a:cubicBezTo>
                  <a:cubicBezTo>
                    <a:pt x="91071" y="241641"/>
                    <a:pt x="87546" y="257460"/>
                    <a:pt x="79365" y="274351"/>
                  </a:cubicBezTo>
                  <a:cubicBezTo>
                    <a:pt x="72001" y="289981"/>
                    <a:pt x="60357" y="306557"/>
                    <a:pt x="47203" y="324834"/>
                  </a:cubicBezTo>
                  <a:cubicBezTo>
                    <a:pt x="38455" y="336557"/>
                    <a:pt x="29014" y="348973"/>
                    <a:pt x="19448" y="362335"/>
                  </a:cubicBezTo>
                  <a:cubicBezTo>
                    <a:pt x="26119" y="384772"/>
                    <a:pt x="34930" y="411558"/>
                    <a:pt x="44686" y="442062"/>
                  </a:cubicBezTo>
                  <a:cubicBezTo>
                    <a:pt x="64826" y="504458"/>
                    <a:pt x="88616" y="581727"/>
                    <a:pt x="105673" y="664984"/>
                  </a:cubicBezTo>
                  <a:cubicBezTo>
                    <a:pt x="112029" y="696182"/>
                    <a:pt x="111211" y="728451"/>
                    <a:pt x="103470" y="759271"/>
                  </a:cubicBezTo>
                  <a:cubicBezTo>
                    <a:pt x="100386" y="771435"/>
                    <a:pt x="96295" y="783409"/>
                    <a:pt x="91197" y="795132"/>
                  </a:cubicBezTo>
                  <a:cubicBezTo>
                    <a:pt x="83015" y="813221"/>
                    <a:pt x="81064" y="838305"/>
                    <a:pt x="71938" y="861624"/>
                  </a:cubicBezTo>
                  <a:cubicBezTo>
                    <a:pt x="34868" y="957865"/>
                    <a:pt x="-7930" y="1083286"/>
                    <a:pt x="34993" y="1148896"/>
                  </a:cubicBezTo>
                  <a:cubicBezTo>
                    <a:pt x="63504" y="1232594"/>
                    <a:pt x="726176" y="1029210"/>
                    <a:pt x="681490" y="941352"/>
                  </a:cubicBezTo>
                  <a:cubicBezTo>
                    <a:pt x="681490" y="941352"/>
                    <a:pt x="707987" y="480508"/>
                    <a:pt x="726176" y="337818"/>
                  </a:cubicBezTo>
                  <a:cubicBezTo>
                    <a:pt x="726743" y="332587"/>
                    <a:pt x="727309" y="327545"/>
                    <a:pt x="727561" y="322439"/>
                  </a:cubicBezTo>
                  <a:cubicBezTo>
                    <a:pt x="727938" y="314498"/>
                    <a:pt x="727938" y="306620"/>
                    <a:pt x="727561" y="298742"/>
                  </a:cubicBezTo>
                  <a:cubicBezTo>
                    <a:pt x="785023" y="272523"/>
                    <a:pt x="786471" y="231178"/>
                    <a:pt x="786471" y="231178"/>
                  </a:cubicBezTo>
                  <a:lnTo>
                    <a:pt x="786471" y="231052"/>
                  </a:lnTo>
                  <a:close/>
                </a:path>
              </a:pathLst>
            </a:custGeom>
            <a:solidFill>
              <a:schemeClr val="accent1">
                <a:lumMod val="90000"/>
              </a:schemeClr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8" name="Forma Livre 37">
              <a:extLst>
                <a:ext uri="{FF2B5EF4-FFF2-40B4-BE49-F238E27FC236}">
                  <a16:creationId xmlns:a16="http://schemas.microsoft.com/office/drawing/2014/main" id="{4CF5993E-720A-6571-2E8F-E5A1F89200AA}"/>
                </a:ext>
              </a:extLst>
            </p:cNvPr>
            <p:cNvSpPr/>
            <p:nvPr/>
          </p:nvSpPr>
          <p:spPr>
            <a:xfrm>
              <a:off x="760619" y="3121958"/>
              <a:ext cx="381259" cy="552761"/>
            </a:xfrm>
            <a:custGeom>
              <a:avLst/>
              <a:gdLst>
                <a:gd name="connsiteX0" fmla="*/ 305941 w 381259"/>
                <a:gd name="connsiteY0" fmla="*/ 503539 h 552761"/>
                <a:gd name="connsiteX1" fmla="*/ 43868 w 381259"/>
                <a:gd name="connsiteY1" fmla="*/ 552762 h 552761"/>
                <a:gd name="connsiteX2" fmla="*/ 67784 w 381259"/>
                <a:gd name="connsiteY2" fmla="*/ 489799 h 552761"/>
                <a:gd name="connsiteX3" fmla="*/ 80183 w 381259"/>
                <a:gd name="connsiteY3" fmla="*/ 453937 h 552761"/>
                <a:gd name="connsiteX4" fmla="*/ 82260 w 381259"/>
                <a:gd name="connsiteY4" fmla="*/ 359651 h 552761"/>
                <a:gd name="connsiteX5" fmla="*/ 0 w 381259"/>
                <a:gd name="connsiteY5" fmla="*/ 72065 h 552761"/>
                <a:gd name="connsiteX6" fmla="*/ 108882 w 381259"/>
                <a:gd name="connsiteY6" fmla="*/ 17737 h 552761"/>
                <a:gd name="connsiteX7" fmla="*/ 339549 w 381259"/>
                <a:gd name="connsiteY7" fmla="*/ 224335 h 552761"/>
                <a:gd name="connsiteX8" fmla="*/ 306003 w 381259"/>
                <a:gd name="connsiteY8" fmla="*/ 503602 h 552761"/>
                <a:gd name="connsiteX9" fmla="*/ 306003 w 381259"/>
                <a:gd name="connsiteY9" fmla="*/ 503602 h 552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1259" h="552761">
                  <a:moveTo>
                    <a:pt x="305941" y="503539"/>
                  </a:moveTo>
                  <a:cubicBezTo>
                    <a:pt x="210653" y="534169"/>
                    <a:pt x="117568" y="547279"/>
                    <a:pt x="43868" y="552762"/>
                  </a:cubicBezTo>
                  <a:cubicBezTo>
                    <a:pt x="52994" y="529190"/>
                    <a:pt x="59665" y="507887"/>
                    <a:pt x="67784" y="489799"/>
                  </a:cubicBezTo>
                  <a:cubicBezTo>
                    <a:pt x="73008" y="478202"/>
                    <a:pt x="77099" y="466102"/>
                    <a:pt x="80183" y="453937"/>
                  </a:cubicBezTo>
                  <a:cubicBezTo>
                    <a:pt x="87924" y="423181"/>
                    <a:pt x="88742" y="390975"/>
                    <a:pt x="82260" y="359651"/>
                  </a:cubicBezTo>
                  <a:cubicBezTo>
                    <a:pt x="65329" y="276520"/>
                    <a:pt x="20014" y="134586"/>
                    <a:pt x="0" y="72065"/>
                  </a:cubicBezTo>
                  <a:cubicBezTo>
                    <a:pt x="53560" y="-47432"/>
                    <a:pt x="108882" y="17737"/>
                    <a:pt x="108882" y="17737"/>
                  </a:cubicBezTo>
                  <a:cubicBezTo>
                    <a:pt x="108882" y="17737"/>
                    <a:pt x="270695" y="90405"/>
                    <a:pt x="339549" y="224335"/>
                  </a:cubicBezTo>
                  <a:cubicBezTo>
                    <a:pt x="408466" y="358265"/>
                    <a:pt x="388326" y="477194"/>
                    <a:pt x="306003" y="503602"/>
                  </a:cubicBezTo>
                  <a:lnTo>
                    <a:pt x="306003" y="50360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9" name="Forma Livre 38">
              <a:extLst>
                <a:ext uri="{FF2B5EF4-FFF2-40B4-BE49-F238E27FC236}">
                  <a16:creationId xmlns:a16="http://schemas.microsoft.com/office/drawing/2014/main" id="{1F5CD7A9-E192-D212-C360-CF9EB96F2777}"/>
                </a:ext>
              </a:extLst>
            </p:cNvPr>
            <p:cNvSpPr/>
            <p:nvPr/>
          </p:nvSpPr>
          <p:spPr>
            <a:xfrm>
              <a:off x="859935" y="2828977"/>
              <a:ext cx="240170" cy="315632"/>
            </a:xfrm>
            <a:custGeom>
              <a:avLst/>
              <a:gdLst>
                <a:gd name="connsiteX0" fmla="*/ 63 w 240170"/>
                <a:gd name="connsiteY0" fmla="*/ 9013 h 315632"/>
                <a:gd name="connsiteX1" fmla="*/ 193660 w 240170"/>
                <a:gd name="connsiteY1" fmla="*/ 315633 h 315632"/>
                <a:gd name="connsiteX2" fmla="*/ 240171 w 240170"/>
                <a:gd name="connsiteY2" fmla="*/ 300822 h 315632"/>
                <a:gd name="connsiteX3" fmla="*/ 43931 w 240170"/>
                <a:gd name="connsiteY3" fmla="*/ 0 h 315632"/>
                <a:gd name="connsiteX4" fmla="*/ 0 w 240170"/>
                <a:gd name="connsiteY4" fmla="*/ 9013 h 315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170" h="315632">
                  <a:moveTo>
                    <a:pt x="63" y="9013"/>
                  </a:moveTo>
                  <a:cubicBezTo>
                    <a:pt x="63" y="9013"/>
                    <a:pt x="154198" y="107648"/>
                    <a:pt x="193660" y="315633"/>
                  </a:cubicBezTo>
                  <a:lnTo>
                    <a:pt x="240171" y="300822"/>
                  </a:lnTo>
                  <a:cubicBezTo>
                    <a:pt x="240171" y="300822"/>
                    <a:pt x="222170" y="152396"/>
                    <a:pt x="43931" y="0"/>
                  </a:cubicBezTo>
                  <a:lnTo>
                    <a:pt x="0" y="9013"/>
                  </a:lnTo>
                  <a:close/>
                </a:path>
              </a:pathLst>
            </a:custGeom>
            <a:solidFill>
              <a:srgbClr val="0E4081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0" name="Forma Livre 39">
              <a:extLst>
                <a:ext uri="{FF2B5EF4-FFF2-40B4-BE49-F238E27FC236}">
                  <a16:creationId xmlns:a16="http://schemas.microsoft.com/office/drawing/2014/main" id="{3E049652-8A86-437F-5A6C-FF3612FE8B0A}"/>
                </a:ext>
              </a:extLst>
            </p:cNvPr>
            <p:cNvSpPr/>
            <p:nvPr/>
          </p:nvSpPr>
          <p:spPr>
            <a:xfrm>
              <a:off x="1248198" y="2817507"/>
              <a:ext cx="156871" cy="335548"/>
            </a:xfrm>
            <a:custGeom>
              <a:avLst/>
              <a:gdLst>
                <a:gd name="connsiteX0" fmla="*/ 156023 w 156871"/>
                <a:gd name="connsiteY0" fmla="*/ 332335 h 335548"/>
                <a:gd name="connsiteX1" fmla="*/ 107246 w 156871"/>
                <a:gd name="connsiteY1" fmla="*/ 335549 h 335548"/>
                <a:gd name="connsiteX2" fmla="*/ 0 w 156871"/>
                <a:gd name="connsiteY2" fmla="*/ 0 h 335548"/>
                <a:gd name="connsiteX3" fmla="*/ 45504 w 156871"/>
                <a:gd name="connsiteY3" fmla="*/ 4664 h 335548"/>
                <a:gd name="connsiteX4" fmla="*/ 156086 w 156871"/>
                <a:gd name="connsiteY4" fmla="*/ 332335 h 335548"/>
                <a:gd name="connsiteX5" fmla="*/ 156086 w 156871"/>
                <a:gd name="connsiteY5" fmla="*/ 332335 h 335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871" h="335548">
                  <a:moveTo>
                    <a:pt x="156023" y="332335"/>
                  </a:moveTo>
                  <a:lnTo>
                    <a:pt x="107246" y="335549"/>
                  </a:lnTo>
                  <a:cubicBezTo>
                    <a:pt x="117001" y="155358"/>
                    <a:pt x="26686" y="32206"/>
                    <a:pt x="0" y="0"/>
                  </a:cubicBezTo>
                  <a:cubicBezTo>
                    <a:pt x="16741" y="1387"/>
                    <a:pt x="31972" y="2962"/>
                    <a:pt x="45504" y="4664"/>
                  </a:cubicBezTo>
                  <a:cubicBezTo>
                    <a:pt x="173394" y="189896"/>
                    <a:pt x="156086" y="332335"/>
                    <a:pt x="156086" y="332335"/>
                  </a:cubicBezTo>
                  <a:lnTo>
                    <a:pt x="156086" y="332335"/>
                  </a:lnTo>
                  <a:close/>
                </a:path>
              </a:pathLst>
            </a:custGeom>
            <a:solidFill>
              <a:srgbClr val="0E4081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1" name="Forma Livre 40">
              <a:extLst>
                <a:ext uri="{FF2B5EF4-FFF2-40B4-BE49-F238E27FC236}">
                  <a16:creationId xmlns:a16="http://schemas.microsoft.com/office/drawing/2014/main" id="{BD7A0913-AA5B-414D-1A1C-E062ACB81BE5}"/>
                </a:ext>
              </a:extLst>
            </p:cNvPr>
            <p:cNvSpPr/>
            <p:nvPr/>
          </p:nvSpPr>
          <p:spPr>
            <a:xfrm>
              <a:off x="682136" y="3062551"/>
              <a:ext cx="817309" cy="3307336"/>
            </a:xfrm>
            <a:custGeom>
              <a:avLst/>
              <a:gdLst>
                <a:gd name="connsiteX0" fmla="*/ 782757 w 817309"/>
                <a:gd name="connsiteY0" fmla="*/ 868557 h 3307336"/>
                <a:gd name="connsiteX1" fmla="*/ 817310 w 817309"/>
                <a:gd name="connsiteY1" fmla="*/ 853620 h 3307336"/>
                <a:gd name="connsiteX2" fmla="*/ 783261 w 817309"/>
                <a:gd name="connsiteY2" fmla="*/ 337188 h 3307336"/>
                <a:gd name="connsiteX3" fmla="*/ 749715 w 817309"/>
                <a:gd name="connsiteY3" fmla="*/ 61198 h 3307336"/>
                <a:gd name="connsiteX4" fmla="*/ 716169 w 817309"/>
                <a:gd name="connsiteY4" fmla="*/ 0 h 3307336"/>
                <a:gd name="connsiteX5" fmla="*/ 404690 w 817309"/>
                <a:gd name="connsiteY5" fmla="*/ 16765 h 3307336"/>
                <a:gd name="connsiteX6" fmla="*/ 343200 w 817309"/>
                <a:gd name="connsiteY6" fmla="*/ 59622 h 3307336"/>
                <a:gd name="connsiteX7" fmla="*/ 376053 w 817309"/>
                <a:gd name="connsiteY7" fmla="*/ 197333 h 3307336"/>
                <a:gd name="connsiteX8" fmla="*/ 158603 w 817309"/>
                <a:gd name="connsiteY8" fmla="*/ 513281 h 3307336"/>
                <a:gd name="connsiteX9" fmla="*/ 82637 w 817309"/>
                <a:gd name="connsiteY9" fmla="*/ 730153 h 3307336"/>
                <a:gd name="connsiteX10" fmla="*/ 76595 w 817309"/>
                <a:gd name="connsiteY10" fmla="*/ 1173224 h 3307336"/>
                <a:gd name="connsiteX11" fmla="*/ 117442 w 817309"/>
                <a:gd name="connsiteY11" fmla="*/ 2075562 h 3307336"/>
                <a:gd name="connsiteX12" fmla="*/ 130722 w 817309"/>
                <a:gd name="connsiteY12" fmla="*/ 2201677 h 3307336"/>
                <a:gd name="connsiteX13" fmla="*/ 130722 w 817309"/>
                <a:gd name="connsiteY13" fmla="*/ 2201803 h 3307336"/>
                <a:gd name="connsiteX14" fmla="*/ 126631 w 817309"/>
                <a:gd name="connsiteY14" fmla="*/ 2217307 h 3307336"/>
                <a:gd name="connsiteX15" fmla="*/ 65896 w 817309"/>
                <a:gd name="connsiteY15" fmla="*/ 2345312 h 3307336"/>
                <a:gd name="connsiteX16" fmla="*/ 90819 w 817309"/>
                <a:gd name="connsiteY16" fmla="*/ 3307337 h 3307336"/>
                <a:gd name="connsiteX17" fmla="*/ 139155 w 817309"/>
                <a:gd name="connsiteY17" fmla="*/ 3287862 h 3307336"/>
                <a:gd name="connsiteX18" fmla="*/ 331493 w 817309"/>
                <a:gd name="connsiteY18" fmla="*/ 2435880 h 3307336"/>
                <a:gd name="connsiteX19" fmla="*/ 373032 w 817309"/>
                <a:gd name="connsiteY19" fmla="*/ 2335985 h 3307336"/>
                <a:gd name="connsiteX20" fmla="*/ 476879 w 817309"/>
                <a:gd name="connsiteY20" fmla="*/ 2058735 h 3307336"/>
                <a:gd name="connsiteX21" fmla="*/ 616538 w 817309"/>
                <a:gd name="connsiteY21" fmla="*/ 1323162 h 3307336"/>
                <a:gd name="connsiteX22" fmla="*/ 782002 w 817309"/>
                <a:gd name="connsiteY22" fmla="*/ 871645 h 3307336"/>
                <a:gd name="connsiteX23" fmla="*/ 782568 w 817309"/>
                <a:gd name="connsiteY23" fmla="*/ 868683 h 3307336"/>
                <a:gd name="connsiteX24" fmla="*/ 782694 w 817309"/>
                <a:gd name="connsiteY24" fmla="*/ 868557 h 3307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17309" h="3307336">
                  <a:moveTo>
                    <a:pt x="782757" y="868557"/>
                  </a:moveTo>
                  <a:lnTo>
                    <a:pt x="817310" y="853620"/>
                  </a:lnTo>
                  <a:lnTo>
                    <a:pt x="783261" y="337188"/>
                  </a:lnTo>
                  <a:cubicBezTo>
                    <a:pt x="783261" y="337188"/>
                    <a:pt x="750218" y="102228"/>
                    <a:pt x="749715" y="61198"/>
                  </a:cubicBezTo>
                  <a:cubicBezTo>
                    <a:pt x="749274" y="20105"/>
                    <a:pt x="716169" y="0"/>
                    <a:pt x="716169" y="0"/>
                  </a:cubicBezTo>
                  <a:cubicBezTo>
                    <a:pt x="716169" y="0"/>
                    <a:pt x="473229" y="12857"/>
                    <a:pt x="404690" y="16765"/>
                  </a:cubicBezTo>
                  <a:cubicBezTo>
                    <a:pt x="336213" y="20609"/>
                    <a:pt x="343200" y="59622"/>
                    <a:pt x="343200" y="59622"/>
                  </a:cubicBezTo>
                  <a:cubicBezTo>
                    <a:pt x="343200" y="59622"/>
                    <a:pt x="373032" y="184476"/>
                    <a:pt x="376053" y="197333"/>
                  </a:cubicBezTo>
                  <a:cubicBezTo>
                    <a:pt x="422124" y="393470"/>
                    <a:pt x="158603" y="513281"/>
                    <a:pt x="158603" y="513281"/>
                  </a:cubicBezTo>
                  <a:cubicBezTo>
                    <a:pt x="158603" y="513281"/>
                    <a:pt x="115868" y="624017"/>
                    <a:pt x="82637" y="730153"/>
                  </a:cubicBezTo>
                  <a:cubicBezTo>
                    <a:pt x="25804" y="912171"/>
                    <a:pt x="76595" y="1173224"/>
                    <a:pt x="76595" y="1173224"/>
                  </a:cubicBezTo>
                  <a:cubicBezTo>
                    <a:pt x="85155" y="1311943"/>
                    <a:pt x="100952" y="1901170"/>
                    <a:pt x="117442" y="2075562"/>
                  </a:cubicBezTo>
                  <a:cubicBezTo>
                    <a:pt x="123358" y="2138651"/>
                    <a:pt x="128582" y="2183652"/>
                    <a:pt x="130722" y="2201677"/>
                  </a:cubicBezTo>
                  <a:lnTo>
                    <a:pt x="130722" y="2201803"/>
                  </a:lnTo>
                  <a:cubicBezTo>
                    <a:pt x="131288" y="2207349"/>
                    <a:pt x="129463" y="2212518"/>
                    <a:pt x="126631" y="2217307"/>
                  </a:cubicBezTo>
                  <a:cubicBezTo>
                    <a:pt x="102400" y="2258526"/>
                    <a:pt x="82385" y="2301384"/>
                    <a:pt x="65896" y="2345312"/>
                  </a:cubicBezTo>
                  <a:cubicBezTo>
                    <a:pt x="-95729" y="2776408"/>
                    <a:pt x="90819" y="3307337"/>
                    <a:pt x="90819" y="3307337"/>
                  </a:cubicBezTo>
                  <a:lnTo>
                    <a:pt x="139155" y="3287862"/>
                  </a:lnTo>
                  <a:cubicBezTo>
                    <a:pt x="139155" y="3287862"/>
                    <a:pt x="245268" y="2696933"/>
                    <a:pt x="331493" y="2435880"/>
                  </a:cubicBezTo>
                  <a:cubicBezTo>
                    <a:pt x="346032" y="2391700"/>
                    <a:pt x="360130" y="2356846"/>
                    <a:pt x="373032" y="2335985"/>
                  </a:cubicBezTo>
                  <a:cubicBezTo>
                    <a:pt x="410480" y="2275480"/>
                    <a:pt x="445222" y="2176404"/>
                    <a:pt x="476879" y="2058735"/>
                  </a:cubicBezTo>
                  <a:cubicBezTo>
                    <a:pt x="536482" y="1836191"/>
                    <a:pt x="584629" y="1546525"/>
                    <a:pt x="616538" y="1323162"/>
                  </a:cubicBezTo>
                  <a:cubicBezTo>
                    <a:pt x="620944" y="1323288"/>
                    <a:pt x="666889" y="1009798"/>
                    <a:pt x="782002" y="871645"/>
                  </a:cubicBezTo>
                  <a:cubicBezTo>
                    <a:pt x="783072" y="870385"/>
                    <a:pt x="783198" y="869377"/>
                    <a:pt x="782568" y="868683"/>
                  </a:cubicBezTo>
                  <a:lnTo>
                    <a:pt x="782694" y="868557"/>
                  </a:lnTo>
                  <a:close/>
                </a:path>
              </a:pathLst>
            </a:custGeom>
            <a:solidFill>
              <a:srgbClr val="22407A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2" name="Forma Livre 41">
              <a:extLst>
                <a:ext uri="{FF2B5EF4-FFF2-40B4-BE49-F238E27FC236}">
                  <a16:creationId xmlns:a16="http://schemas.microsoft.com/office/drawing/2014/main" id="{9523041D-6858-EEC7-D875-6B9E8EDFC4C7}"/>
                </a:ext>
              </a:extLst>
            </p:cNvPr>
            <p:cNvSpPr/>
            <p:nvPr/>
          </p:nvSpPr>
          <p:spPr>
            <a:xfrm>
              <a:off x="1050684" y="3099722"/>
              <a:ext cx="40928" cy="40996"/>
            </a:xfrm>
            <a:custGeom>
              <a:avLst/>
              <a:gdLst>
                <a:gd name="connsiteX0" fmla="*/ 959 w 40928"/>
                <a:gd name="connsiteY0" fmla="*/ 26800 h 40996"/>
                <a:gd name="connsiteX1" fmla="*/ 14302 w 40928"/>
                <a:gd name="connsiteY1" fmla="*/ 960 h 40996"/>
                <a:gd name="connsiteX2" fmla="*/ 39980 w 40928"/>
                <a:gd name="connsiteY2" fmla="*/ 14384 h 40996"/>
                <a:gd name="connsiteX3" fmla="*/ 26700 w 40928"/>
                <a:gd name="connsiteY3" fmla="*/ 40035 h 40996"/>
                <a:gd name="connsiteX4" fmla="*/ 959 w 40928"/>
                <a:gd name="connsiteY4" fmla="*/ 26800 h 40996"/>
                <a:gd name="connsiteX5" fmla="*/ 959 w 40928"/>
                <a:gd name="connsiteY5" fmla="*/ 26800 h 40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928" h="40996">
                  <a:moveTo>
                    <a:pt x="959" y="26800"/>
                  </a:moveTo>
                  <a:cubicBezTo>
                    <a:pt x="-2440" y="15960"/>
                    <a:pt x="3476" y="4363"/>
                    <a:pt x="14302" y="960"/>
                  </a:cubicBezTo>
                  <a:cubicBezTo>
                    <a:pt x="25001" y="-2444"/>
                    <a:pt x="36581" y="3481"/>
                    <a:pt x="39980" y="14384"/>
                  </a:cubicBezTo>
                  <a:cubicBezTo>
                    <a:pt x="43379" y="25098"/>
                    <a:pt x="37337" y="36569"/>
                    <a:pt x="26700" y="40035"/>
                  </a:cubicBezTo>
                  <a:cubicBezTo>
                    <a:pt x="15875" y="43439"/>
                    <a:pt x="4420" y="37514"/>
                    <a:pt x="959" y="26800"/>
                  </a:cubicBezTo>
                  <a:lnTo>
                    <a:pt x="959" y="26800"/>
                  </a:lnTo>
                  <a:close/>
                </a:path>
              </a:pathLst>
            </a:custGeom>
            <a:solidFill>
              <a:srgbClr val="EA7718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3" name="Forma Livre 42">
              <a:extLst>
                <a:ext uri="{FF2B5EF4-FFF2-40B4-BE49-F238E27FC236}">
                  <a16:creationId xmlns:a16="http://schemas.microsoft.com/office/drawing/2014/main" id="{1AD1D895-6F23-97CA-A7D4-68A884F1BC07}"/>
                </a:ext>
              </a:extLst>
            </p:cNvPr>
            <p:cNvSpPr/>
            <p:nvPr/>
          </p:nvSpPr>
          <p:spPr>
            <a:xfrm>
              <a:off x="1054208" y="3098601"/>
              <a:ext cx="40813" cy="40996"/>
            </a:xfrm>
            <a:custGeom>
              <a:avLst/>
              <a:gdLst>
                <a:gd name="connsiteX0" fmla="*/ 959 w 40813"/>
                <a:gd name="connsiteY0" fmla="*/ 26660 h 40996"/>
                <a:gd name="connsiteX1" fmla="*/ 14239 w 40813"/>
                <a:gd name="connsiteY1" fmla="*/ 1008 h 40996"/>
                <a:gd name="connsiteX2" fmla="*/ 39855 w 40813"/>
                <a:gd name="connsiteY2" fmla="*/ 14244 h 40996"/>
                <a:gd name="connsiteX3" fmla="*/ 26512 w 40813"/>
                <a:gd name="connsiteY3" fmla="*/ 40084 h 40996"/>
                <a:gd name="connsiteX4" fmla="*/ 959 w 40813"/>
                <a:gd name="connsiteY4" fmla="*/ 26660 h 40996"/>
                <a:gd name="connsiteX5" fmla="*/ 959 w 40813"/>
                <a:gd name="connsiteY5" fmla="*/ 26660 h 40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813" h="40996">
                  <a:moveTo>
                    <a:pt x="959" y="26660"/>
                  </a:moveTo>
                  <a:cubicBezTo>
                    <a:pt x="-2440" y="15945"/>
                    <a:pt x="3477" y="4475"/>
                    <a:pt x="14239" y="1008"/>
                  </a:cubicBezTo>
                  <a:cubicBezTo>
                    <a:pt x="24938" y="-2521"/>
                    <a:pt x="36393" y="3529"/>
                    <a:pt x="39855" y="14244"/>
                  </a:cubicBezTo>
                  <a:cubicBezTo>
                    <a:pt x="43253" y="25084"/>
                    <a:pt x="37337" y="36681"/>
                    <a:pt x="26512" y="40084"/>
                  </a:cubicBezTo>
                  <a:cubicBezTo>
                    <a:pt x="15812" y="43362"/>
                    <a:pt x="4358" y="37563"/>
                    <a:pt x="959" y="26660"/>
                  </a:cubicBezTo>
                  <a:lnTo>
                    <a:pt x="959" y="26660"/>
                  </a:lnTo>
                  <a:close/>
                </a:path>
              </a:pathLst>
            </a:custGeom>
            <a:solidFill>
              <a:srgbClr val="F49640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4" name="Forma Livre 43">
              <a:extLst>
                <a:ext uri="{FF2B5EF4-FFF2-40B4-BE49-F238E27FC236}">
                  <a16:creationId xmlns:a16="http://schemas.microsoft.com/office/drawing/2014/main" id="{4E07248C-D7AD-0709-A135-B5A96710EC07}"/>
                </a:ext>
              </a:extLst>
            </p:cNvPr>
            <p:cNvSpPr/>
            <p:nvPr/>
          </p:nvSpPr>
          <p:spPr>
            <a:xfrm>
              <a:off x="1062028" y="3116123"/>
              <a:ext cx="5916" cy="5924"/>
            </a:xfrm>
            <a:custGeom>
              <a:avLst/>
              <a:gdLst>
                <a:gd name="connsiteX0" fmla="*/ 0 w 5916"/>
                <a:gd name="connsiteY0" fmla="*/ 2962 h 5924"/>
                <a:gd name="connsiteX1" fmla="*/ 2958 w 5916"/>
                <a:gd name="connsiteY1" fmla="*/ 0 h 5924"/>
                <a:gd name="connsiteX2" fmla="*/ 5916 w 5916"/>
                <a:gd name="connsiteY2" fmla="*/ 2962 h 5924"/>
                <a:gd name="connsiteX3" fmla="*/ 2832 w 5916"/>
                <a:gd name="connsiteY3" fmla="*/ 5924 h 5924"/>
                <a:gd name="connsiteX4" fmla="*/ 0 w 5916"/>
                <a:gd name="connsiteY4" fmla="*/ 2962 h 5924"/>
                <a:gd name="connsiteX5" fmla="*/ 0 w 5916"/>
                <a:gd name="connsiteY5" fmla="*/ 2962 h 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16" h="5924">
                  <a:moveTo>
                    <a:pt x="0" y="2962"/>
                  </a:moveTo>
                  <a:cubicBezTo>
                    <a:pt x="0" y="1387"/>
                    <a:pt x="1259" y="0"/>
                    <a:pt x="2958" y="0"/>
                  </a:cubicBezTo>
                  <a:cubicBezTo>
                    <a:pt x="4532" y="0"/>
                    <a:pt x="5916" y="1387"/>
                    <a:pt x="5916" y="2962"/>
                  </a:cubicBezTo>
                  <a:cubicBezTo>
                    <a:pt x="5916" y="4538"/>
                    <a:pt x="4532" y="5924"/>
                    <a:pt x="2832" y="5924"/>
                  </a:cubicBezTo>
                  <a:cubicBezTo>
                    <a:pt x="1133" y="5924"/>
                    <a:pt x="0" y="4538"/>
                    <a:pt x="0" y="2962"/>
                  </a:cubicBezTo>
                  <a:lnTo>
                    <a:pt x="0" y="2962"/>
                  </a:lnTo>
                  <a:close/>
                </a:path>
              </a:pathLst>
            </a:custGeom>
            <a:solidFill>
              <a:srgbClr val="0E4081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5" name="Forma Livre 44">
              <a:extLst>
                <a:ext uri="{FF2B5EF4-FFF2-40B4-BE49-F238E27FC236}">
                  <a16:creationId xmlns:a16="http://schemas.microsoft.com/office/drawing/2014/main" id="{1919A1E4-1017-EC59-01B5-A6426421CEAB}"/>
                </a:ext>
              </a:extLst>
            </p:cNvPr>
            <p:cNvSpPr/>
            <p:nvPr/>
          </p:nvSpPr>
          <p:spPr>
            <a:xfrm>
              <a:off x="1081350" y="3116123"/>
              <a:ext cx="6042" cy="5924"/>
            </a:xfrm>
            <a:custGeom>
              <a:avLst/>
              <a:gdLst>
                <a:gd name="connsiteX0" fmla="*/ 0 w 6042"/>
                <a:gd name="connsiteY0" fmla="*/ 2962 h 5924"/>
                <a:gd name="connsiteX1" fmla="*/ 2958 w 6042"/>
                <a:gd name="connsiteY1" fmla="*/ 0 h 5924"/>
                <a:gd name="connsiteX2" fmla="*/ 6042 w 6042"/>
                <a:gd name="connsiteY2" fmla="*/ 3088 h 5924"/>
                <a:gd name="connsiteX3" fmla="*/ 2958 w 6042"/>
                <a:gd name="connsiteY3" fmla="*/ 5924 h 5924"/>
                <a:gd name="connsiteX4" fmla="*/ 0 w 6042"/>
                <a:gd name="connsiteY4" fmla="*/ 2962 h 5924"/>
                <a:gd name="connsiteX5" fmla="*/ 0 w 6042"/>
                <a:gd name="connsiteY5" fmla="*/ 2962 h 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42" h="5924">
                  <a:moveTo>
                    <a:pt x="0" y="2962"/>
                  </a:moveTo>
                  <a:cubicBezTo>
                    <a:pt x="0" y="1387"/>
                    <a:pt x="1385" y="0"/>
                    <a:pt x="2958" y="0"/>
                  </a:cubicBezTo>
                  <a:cubicBezTo>
                    <a:pt x="4657" y="0"/>
                    <a:pt x="6042" y="1387"/>
                    <a:pt x="6042" y="3088"/>
                  </a:cubicBezTo>
                  <a:cubicBezTo>
                    <a:pt x="6042" y="4664"/>
                    <a:pt x="4657" y="5924"/>
                    <a:pt x="2958" y="5924"/>
                  </a:cubicBezTo>
                  <a:cubicBezTo>
                    <a:pt x="1385" y="5924"/>
                    <a:pt x="0" y="4664"/>
                    <a:pt x="0" y="2962"/>
                  </a:cubicBezTo>
                  <a:lnTo>
                    <a:pt x="0" y="2962"/>
                  </a:lnTo>
                  <a:close/>
                </a:path>
              </a:pathLst>
            </a:custGeom>
            <a:solidFill>
              <a:srgbClr val="0E4081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 45">
              <a:extLst>
                <a:ext uri="{FF2B5EF4-FFF2-40B4-BE49-F238E27FC236}">
                  <a16:creationId xmlns:a16="http://schemas.microsoft.com/office/drawing/2014/main" id="{B88D4337-C78A-A110-22EF-A6D2E4B48F2B}"/>
                </a:ext>
              </a:extLst>
            </p:cNvPr>
            <p:cNvSpPr/>
            <p:nvPr/>
          </p:nvSpPr>
          <p:spPr>
            <a:xfrm>
              <a:off x="1351905" y="3073754"/>
              <a:ext cx="40927" cy="40933"/>
            </a:xfrm>
            <a:custGeom>
              <a:avLst/>
              <a:gdLst>
                <a:gd name="connsiteX0" fmla="*/ 959 w 40927"/>
                <a:gd name="connsiteY0" fmla="*/ 26675 h 40933"/>
                <a:gd name="connsiteX1" fmla="*/ 14302 w 40927"/>
                <a:gd name="connsiteY1" fmla="*/ 960 h 40933"/>
                <a:gd name="connsiteX2" fmla="*/ 39980 w 40927"/>
                <a:gd name="connsiteY2" fmla="*/ 14259 h 40933"/>
                <a:gd name="connsiteX3" fmla="*/ 26574 w 40927"/>
                <a:gd name="connsiteY3" fmla="*/ 39973 h 40933"/>
                <a:gd name="connsiteX4" fmla="*/ 959 w 40927"/>
                <a:gd name="connsiteY4" fmla="*/ 26675 h 40933"/>
                <a:gd name="connsiteX5" fmla="*/ 959 w 40927"/>
                <a:gd name="connsiteY5" fmla="*/ 26675 h 40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927" h="40933">
                  <a:moveTo>
                    <a:pt x="959" y="26675"/>
                  </a:moveTo>
                  <a:cubicBezTo>
                    <a:pt x="-2440" y="15835"/>
                    <a:pt x="3476" y="4364"/>
                    <a:pt x="14302" y="960"/>
                  </a:cubicBezTo>
                  <a:cubicBezTo>
                    <a:pt x="25127" y="-2443"/>
                    <a:pt x="36581" y="3481"/>
                    <a:pt x="39980" y="14259"/>
                  </a:cubicBezTo>
                  <a:cubicBezTo>
                    <a:pt x="43379" y="25099"/>
                    <a:pt x="37337" y="36570"/>
                    <a:pt x="26574" y="39973"/>
                  </a:cubicBezTo>
                  <a:cubicBezTo>
                    <a:pt x="15875" y="43377"/>
                    <a:pt x="4357" y="37452"/>
                    <a:pt x="959" y="26675"/>
                  </a:cubicBezTo>
                  <a:lnTo>
                    <a:pt x="959" y="26675"/>
                  </a:lnTo>
                  <a:close/>
                </a:path>
              </a:pathLst>
            </a:custGeom>
            <a:solidFill>
              <a:srgbClr val="EA7718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 46">
              <a:extLst>
                <a:ext uri="{FF2B5EF4-FFF2-40B4-BE49-F238E27FC236}">
                  <a16:creationId xmlns:a16="http://schemas.microsoft.com/office/drawing/2014/main" id="{4BD27199-1840-D121-8BF9-4423AEEB2A23}"/>
                </a:ext>
              </a:extLst>
            </p:cNvPr>
            <p:cNvSpPr/>
            <p:nvPr/>
          </p:nvSpPr>
          <p:spPr>
            <a:xfrm>
              <a:off x="1355315" y="3072631"/>
              <a:ext cx="40975" cy="40922"/>
            </a:xfrm>
            <a:custGeom>
              <a:avLst/>
              <a:gdLst>
                <a:gd name="connsiteX0" fmla="*/ 947 w 40975"/>
                <a:gd name="connsiteY0" fmla="*/ 26664 h 40922"/>
                <a:gd name="connsiteX1" fmla="*/ 14353 w 40975"/>
                <a:gd name="connsiteY1" fmla="*/ 949 h 40922"/>
                <a:gd name="connsiteX2" fmla="*/ 39969 w 40975"/>
                <a:gd name="connsiteY2" fmla="*/ 14248 h 40922"/>
                <a:gd name="connsiteX3" fmla="*/ 26689 w 40975"/>
                <a:gd name="connsiteY3" fmla="*/ 39962 h 40922"/>
                <a:gd name="connsiteX4" fmla="*/ 947 w 40975"/>
                <a:gd name="connsiteY4" fmla="*/ 26664 h 40922"/>
                <a:gd name="connsiteX5" fmla="*/ 947 w 40975"/>
                <a:gd name="connsiteY5" fmla="*/ 26664 h 40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975" h="40922">
                  <a:moveTo>
                    <a:pt x="947" y="26664"/>
                  </a:moveTo>
                  <a:cubicBezTo>
                    <a:pt x="-2451" y="15823"/>
                    <a:pt x="3591" y="4353"/>
                    <a:pt x="14353" y="949"/>
                  </a:cubicBezTo>
                  <a:cubicBezTo>
                    <a:pt x="25052" y="-2454"/>
                    <a:pt x="36507" y="3596"/>
                    <a:pt x="39969" y="14248"/>
                  </a:cubicBezTo>
                  <a:cubicBezTo>
                    <a:pt x="43493" y="25088"/>
                    <a:pt x="37451" y="36559"/>
                    <a:pt x="26689" y="39962"/>
                  </a:cubicBezTo>
                  <a:cubicBezTo>
                    <a:pt x="15989" y="43366"/>
                    <a:pt x="4535" y="37441"/>
                    <a:pt x="947" y="26664"/>
                  </a:cubicBezTo>
                  <a:lnTo>
                    <a:pt x="947" y="26664"/>
                  </a:lnTo>
                  <a:close/>
                </a:path>
              </a:pathLst>
            </a:custGeom>
            <a:solidFill>
              <a:srgbClr val="F49640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8" name="Forma Livre 47">
              <a:extLst>
                <a:ext uri="{FF2B5EF4-FFF2-40B4-BE49-F238E27FC236}">
                  <a16:creationId xmlns:a16="http://schemas.microsoft.com/office/drawing/2014/main" id="{7667E0B4-A9F1-B02E-F6EC-109354DC8548}"/>
                </a:ext>
              </a:extLst>
            </p:cNvPr>
            <p:cNvSpPr/>
            <p:nvPr/>
          </p:nvSpPr>
          <p:spPr>
            <a:xfrm>
              <a:off x="1363185" y="3090030"/>
              <a:ext cx="5916" cy="5924"/>
            </a:xfrm>
            <a:custGeom>
              <a:avLst/>
              <a:gdLst>
                <a:gd name="connsiteX0" fmla="*/ 0 w 5916"/>
                <a:gd name="connsiteY0" fmla="*/ 2962 h 5924"/>
                <a:gd name="connsiteX1" fmla="*/ 2958 w 5916"/>
                <a:gd name="connsiteY1" fmla="*/ 0 h 5924"/>
                <a:gd name="connsiteX2" fmla="*/ 5916 w 5916"/>
                <a:gd name="connsiteY2" fmla="*/ 2962 h 5924"/>
                <a:gd name="connsiteX3" fmla="*/ 2958 w 5916"/>
                <a:gd name="connsiteY3" fmla="*/ 5924 h 5924"/>
                <a:gd name="connsiteX4" fmla="*/ 0 w 5916"/>
                <a:gd name="connsiteY4" fmla="*/ 2962 h 5924"/>
                <a:gd name="connsiteX5" fmla="*/ 0 w 5916"/>
                <a:gd name="connsiteY5" fmla="*/ 2962 h 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16" h="5924">
                  <a:moveTo>
                    <a:pt x="0" y="2962"/>
                  </a:moveTo>
                  <a:cubicBezTo>
                    <a:pt x="0" y="1387"/>
                    <a:pt x="1259" y="0"/>
                    <a:pt x="2958" y="0"/>
                  </a:cubicBezTo>
                  <a:cubicBezTo>
                    <a:pt x="4531" y="0"/>
                    <a:pt x="5916" y="1387"/>
                    <a:pt x="5916" y="2962"/>
                  </a:cubicBezTo>
                  <a:cubicBezTo>
                    <a:pt x="5916" y="4538"/>
                    <a:pt x="4531" y="5924"/>
                    <a:pt x="2958" y="5924"/>
                  </a:cubicBezTo>
                  <a:cubicBezTo>
                    <a:pt x="1259" y="5924"/>
                    <a:pt x="0" y="4664"/>
                    <a:pt x="0" y="2962"/>
                  </a:cubicBezTo>
                  <a:lnTo>
                    <a:pt x="0" y="2962"/>
                  </a:lnTo>
                  <a:close/>
                </a:path>
              </a:pathLst>
            </a:custGeom>
            <a:solidFill>
              <a:srgbClr val="0E4081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9" name="Forma Livre 48">
              <a:extLst>
                <a:ext uri="{FF2B5EF4-FFF2-40B4-BE49-F238E27FC236}">
                  <a16:creationId xmlns:a16="http://schemas.microsoft.com/office/drawing/2014/main" id="{7FB95E66-E752-83BD-7663-E84CCA13A6D3}"/>
                </a:ext>
              </a:extLst>
            </p:cNvPr>
            <p:cNvSpPr/>
            <p:nvPr/>
          </p:nvSpPr>
          <p:spPr>
            <a:xfrm>
              <a:off x="1382570" y="3090030"/>
              <a:ext cx="6042" cy="5924"/>
            </a:xfrm>
            <a:custGeom>
              <a:avLst/>
              <a:gdLst>
                <a:gd name="connsiteX0" fmla="*/ 0 w 6042"/>
                <a:gd name="connsiteY0" fmla="*/ 2962 h 5924"/>
                <a:gd name="connsiteX1" fmla="*/ 2958 w 6042"/>
                <a:gd name="connsiteY1" fmla="*/ 0 h 5924"/>
                <a:gd name="connsiteX2" fmla="*/ 6042 w 6042"/>
                <a:gd name="connsiteY2" fmla="*/ 2962 h 5924"/>
                <a:gd name="connsiteX3" fmla="*/ 2958 w 6042"/>
                <a:gd name="connsiteY3" fmla="*/ 5924 h 5924"/>
                <a:gd name="connsiteX4" fmla="*/ 0 w 6042"/>
                <a:gd name="connsiteY4" fmla="*/ 2962 h 5924"/>
                <a:gd name="connsiteX5" fmla="*/ 0 w 6042"/>
                <a:gd name="connsiteY5" fmla="*/ 2962 h 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42" h="5924">
                  <a:moveTo>
                    <a:pt x="0" y="2962"/>
                  </a:moveTo>
                  <a:cubicBezTo>
                    <a:pt x="0" y="1387"/>
                    <a:pt x="1385" y="0"/>
                    <a:pt x="2958" y="0"/>
                  </a:cubicBezTo>
                  <a:cubicBezTo>
                    <a:pt x="4657" y="0"/>
                    <a:pt x="6042" y="1387"/>
                    <a:pt x="6042" y="2962"/>
                  </a:cubicBezTo>
                  <a:cubicBezTo>
                    <a:pt x="6042" y="4790"/>
                    <a:pt x="4657" y="5924"/>
                    <a:pt x="2958" y="5924"/>
                  </a:cubicBezTo>
                  <a:cubicBezTo>
                    <a:pt x="1385" y="5924"/>
                    <a:pt x="0" y="4664"/>
                    <a:pt x="0" y="2962"/>
                  </a:cubicBezTo>
                  <a:lnTo>
                    <a:pt x="0" y="2962"/>
                  </a:lnTo>
                  <a:close/>
                </a:path>
              </a:pathLst>
            </a:custGeom>
            <a:solidFill>
              <a:srgbClr val="0E4081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 49">
              <a:extLst>
                <a:ext uri="{FF2B5EF4-FFF2-40B4-BE49-F238E27FC236}">
                  <a16:creationId xmlns:a16="http://schemas.microsoft.com/office/drawing/2014/main" id="{775F813D-82F6-6AEF-277F-B3D4A4DAFE92}"/>
                </a:ext>
              </a:extLst>
            </p:cNvPr>
            <p:cNvSpPr/>
            <p:nvPr/>
          </p:nvSpPr>
          <p:spPr>
            <a:xfrm>
              <a:off x="827686" y="2514290"/>
              <a:ext cx="190639" cy="302460"/>
            </a:xfrm>
            <a:custGeom>
              <a:avLst/>
              <a:gdLst>
                <a:gd name="connsiteX0" fmla="*/ 25 w 190639"/>
                <a:gd name="connsiteY0" fmla="*/ 0 h 302460"/>
                <a:gd name="connsiteX1" fmla="*/ 20291 w 190639"/>
                <a:gd name="connsiteY1" fmla="*/ 43740 h 302460"/>
                <a:gd name="connsiteX2" fmla="*/ 1158 w 190639"/>
                <a:gd name="connsiteY2" fmla="*/ 183153 h 302460"/>
                <a:gd name="connsiteX3" fmla="*/ 28221 w 190639"/>
                <a:gd name="connsiteY3" fmla="*/ 257838 h 302460"/>
                <a:gd name="connsiteX4" fmla="*/ 23249 w 190639"/>
                <a:gd name="connsiteY4" fmla="*/ 210317 h 302460"/>
                <a:gd name="connsiteX5" fmla="*/ 49746 w 190639"/>
                <a:gd name="connsiteY5" fmla="*/ 267040 h 302460"/>
                <a:gd name="connsiteX6" fmla="*/ 69886 w 190639"/>
                <a:gd name="connsiteY6" fmla="*/ 302460 h 302460"/>
                <a:gd name="connsiteX7" fmla="*/ 133768 w 190639"/>
                <a:gd name="connsiteY7" fmla="*/ 237355 h 302460"/>
                <a:gd name="connsiteX8" fmla="*/ 134208 w 190639"/>
                <a:gd name="connsiteY8" fmla="*/ 267103 h 302460"/>
                <a:gd name="connsiteX9" fmla="*/ 190538 w 190639"/>
                <a:gd name="connsiteY9" fmla="*/ 180317 h 302460"/>
                <a:gd name="connsiteX10" fmla="*/ 127852 w 190639"/>
                <a:gd name="connsiteY10" fmla="*/ 93845 h 302460"/>
                <a:gd name="connsiteX11" fmla="*/ 63152 w 190639"/>
                <a:gd name="connsiteY11" fmla="*/ 37815 h 302460"/>
                <a:gd name="connsiteX12" fmla="*/ 25 w 190639"/>
                <a:gd name="connsiteY12" fmla="*/ 0 h 302460"/>
                <a:gd name="connsiteX13" fmla="*/ 25 w 190639"/>
                <a:gd name="connsiteY13" fmla="*/ 0 h 30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0639" h="302460">
                  <a:moveTo>
                    <a:pt x="25" y="0"/>
                  </a:moveTo>
                  <a:cubicBezTo>
                    <a:pt x="25" y="0"/>
                    <a:pt x="-1548" y="36555"/>
                    <a:pt x="20291" y="43740"/>
                  </a:cubicBezTo>
                  <a:cubicBezTo>
                    <a:pt x="42256" y="50799"/>
                    <a:pt x="-2241" y="129833"/>
                    <a:pt x="1158" y="183153"/>
                  </a:cubicBezTo>
                  <a:cubicBezTo>
                    <a:pt x="4682" y="236472"/>
                    <a:pt x="28221" y="257838"/>
                    <a:pt x="28221" y="257838"/>
                  </a:cubicBezTo>
                  <a:cubicBezTo>
                    <a:pt x="28221" y="257838"/>
                    <a:pt x="16955" y="228468"/>
                    <a:pt x="23249" y="210317"/>
                  </a:cubicBezTo>
                  <a:cubicBezTo>
                    <a:pt x="23249" y="210317"/>
                    <a:pt x="22242" y="248006"/>
                    <a:pt x="49746" y="267040"/>
                  </a:cubicBezTo>
                  <a:cubicBezTo>
                    <a:pt x="77250" y="286074"/>
                    <a:pt x="69886" y="302460"/>
                    <a:pt x="69886" y="302460"/>
                  </a:cubicBezTo>
                  <a:cubicBezTo>
                    <a:pt x="69886" y="302460"/>
                    <a:pt x="132006" y="283931"/>
                    <a:pt x="133768" y="237355"/>
                  </a:cubicBezTo>
                  <a:cubicBezTo>
                    <a:pt x="133768" y="237355"/>
                    <a:pt x="136411" y="258405"/>
                    <a:pt x="134208" y="267103"/>
                  </a:cubicBezTo>
                  <a:cubicBezTo>
                    <a:pt x="134208" y="267103"/>
                    <a:pt x="187894" y="226703"/>
                    <a:pt x="190538" y="180317"/>
                  </a:cubicBezTo>
                  <a:cubicBezTo>
                    <a:pt x="193055" y="133741"/>
                    <a:pt x="148243" y="94539"/>
                    <a:pt x="127852" y="93845"/>
                  </a:cubicBezTo>
                  <a:cubicBezTo>
                    <a:pt x="107397" y="93026"/>
                    <a:pt x="61893" y="52942"/>
                    <a:pt x="63152" y="37815"/>
                  </a:cubicBezTo>
                  <a:cubicBezTo>
                    <a:pt x="64410" y="22689"/>
                    <a:pt x="25" y="0"/>
                    <a:pt x="25" y="0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8E4B2C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 50">
              <a:extLst>
                <a:ext uri="{FF2B5EF4-FFF2-40B4-BE49-F238E27FC236}">
                  <a16:creationId xmlns:a16="http://schemas.microsoft.com/office/drawing/2014/main" id="{8E4D105D-7E4A-8DB1-229A-C520E0752F89}"/>
                </a:ext>
              </a:extLst>
            </p:cNvPr>
            <p:cNvSpPr/>
            <p:nvPr/>
          </p:nvSpPr>
          <p:spPr>
            <a:xfrm>
              <a:off x="764773" y="3739510"/>
              <a:ext cx="335769" cy="123413"/>
            </a:xfrm>
            <a:custGeom>
              <a:avLst/>
              <a:gdLst>
                <a:gd name="connsiteX0" fmla="*/ 63252 w 335769"/>
                <a:gd name="connsiteY0" fmla="*/ 0 h 123413"/>
                <a:gd name="connsiteX1" fmla="*/ 147841 w 335769"/>
                <a:gd name="connsiteY1" fmla="*/ 46135 h 123413"/>
                <a:gd name="connsiteX2" fmla="*/ 264905 w 335769"/>
                <a:gd name="connsiteY2" fmla="*/ 15504 h 123413"/>
                <a:gd name="connsiteX3" fmla="*/ 332815 w 335769"/>
                <a:gd name="connsiteY3" fmla="*/ 100841 h 123413"/>
                <a:gd name="connsiteX4" fmla="*/ 246024 w 335769"/>
                <a:gd name="connsiteY4" fmla="*/ 101156 h 123413"/>
                <a:gd name="connsiteX5" fmla="*/ 123987 w 335769"/>
                <a:gd name="connsiteY5" fmla="*/ 119812 h 123413"/>
                <a:gd name="connsiteX6" fmla="*/ 0 w 335769"/>
                <a:gd name="connsiteY6" fmla="*/ 53194 h 123413"/>
                <a:gd name="connsiteX7" fmla="*/ 63252 w 335769"/>
                <a:gd name="connsiteY7" fmla="*/ 0 h 12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5769" h="123413">
                  <a:moveTo>
                    <a:pt x="63252" y="0"/>
                  </a:moveTo>
                  <a:cubicBezTo>
                    <a:pt x="63252" y="0"/>
                    <a:pt x="137078" y="46576"/>
                    <a:pt x="147841" y="46135"/>
                  </a:cubicBezTo>
                  <a:cubicBezTo>
                    <a:pt x="173205" y="45252"/>
                    <a:pt x="223114" y="-10273"/>
                    <a:pt x="264905" y="15504"/>
                  </a:cubicBezTo>
                  <a:cubicBezTo>
                    <a:pt x="306381" y="41030"/>
                    <a:pt x="347228" y="83761"/>
                    <a:pt x="332815" y="100841"/>
                  </a:cubicBezTo>
                  <a:cubicBezTo>
                    <a:pt x="318339" y="118047"/>
                    <a:pt x="269563" y="97753"/>
                    <a:pt x="246024" y="101156"/>
                  </a:cubicBezTo>
                  <a:cubicBezTo>
                    <a:pt x="222611" y="104560"/>
                    <a:pt x="164834" y="133362"/>
                    <a:pt x="123987" y="119812"/>
                  </a:cubicBezTo>
                  <a:cubicBezTo>
                    <a:pt x="84714" y="106828"/>
                    <a:pt x="0" y="53194"/>
                    <a:pt x="0" y="53194"/>
                  </a:cubicBezTo>
                  <a:lnTo>
                    <a:pt x="63252" y="0"/>
                  </a:lnTo>
                  <a:close/>
                </a:path>
              </a:pathLst>
            </a:custGeom>
            <a:solidFill>
              <a:srgbClr val="FFB27D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2" name="Forma Livre 51">
              <a:extLst>
                <a:ext uri="{FF2B5EF4-FFF2-40B4-BE49-F238E27FC236}">
                  <a16:creationId xmlns:a16="http://schemas.microsoft.com/office/drawing/2014/main" id="{C22C36BC-FBB6-D18D-CCA5-E3851A963B99}"/>
                </a:ext>
              </a:extLst>
            </p:cNvPr>
            <p:cNvSpPr/>
            <p:nvPr/>
          </p:nvSpPr>
          <p:spPr>
            <a:xfrm>
              <a:off x="371475" y="2888525"/>
              <a:ext cx="519090" cy="944704"/>
            </a:xfrm>
            <a:custGeom>
              <a:avLst/>
              <a:gdLst>
                <a:gd name="connsiteX0" fmla="*/ 365794 w 519090"/>
                <a:gd name="connsiteY0" fmla="*/ 4361 h 944704"/>
                <a:gd name="connsiteX1" fmla="*/ 0 w 519090"/>
                <a:gd name="connsiteY1" fmla="*/ 512474 h 944704"/>
                <a:gd name="connsiteX2" fmla="*/ 463851 w 519090"/>
                <a:gd name="connsiteY2" fmla="*/ 944704 h 944704"/>
                <a:gd name="connsiteX3" fmla="*/ 503628 w 519090"/>
                <a:gd name="connsiteY3" fmla="*/ 923969 h 944704"/>
                <a:gd name="connsiteX4" fmla="*/ 491355 w 519090"/>
                <a:gd name="connsiteY4" fmla="*/ 872162 h 944704"/>
                <a:gd name="connsiteX5" fmla="*/ 239793 w 519090"/>
                <a:gd name="connsiteY5" fmla="*/ 540836 h 944704"/>
                <a:gd name="connsiteX6" fmla="*/ 497964 w 519090"/>
                <a:gd name="connsiteY6" fmla="*/ 251043 h 944704"/>
                <a:gd name="connsiteX7" fmla="*/ 365794 w 519090"/>
                <a:gd name="connsiteY7" fmla="*/ 4361 h 944704"/>
                <a:gd name="connsiteX8" fmla="*/ 365794 w 519090"/>
                <a:gd name="connsiteY8" fmla="*/ 4361 h 9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9090" h="944704">
                  <a:moveTo>
                    <a:pt x="365794" y="4361"/>
                  </a:moveTo>
                  <a:cubicBezTo>
                    <a:pt x="365794" y="4361"/>
                    <a:pt x="91008" y="329447"/>
                    <a:pt x="0" y="512474"/>
                  </a:cubicBezTo>
                  <a:cubicBezTo>
                    <a:pt x="0" y="512474"/>
                    <a:pt x="109323" y="750963"/>
                    <a:pt x="463851" y="944704"/>
                  </a:cubicBezTo>
                  <a:cubicBezTo>
                    <a:pt x="463851" y="944704"/>
                    <a:pt x="479649" y="941175"/>
                    <a:pt x="503628" y="923969"/>
                  </a:cubicBezTo>
                  <a:cubicBezTo>
                    <a:pt x="541139" y="897057"/>
                    <a:pt x="499663" y="877582"/>
                    <a:pt x="491355" y="872162"/>
                  </a:cubicBezTo>
                  <a:cubicBezTo>
                    <a:pt x="401480" y="813863"/>
                    <a:pt x="244324" y="562580"/>
                    <a:pt x="239793" y="540836"/>
                  </a:cubicBezTo>
                  <a:cubicBezTo>
                    <a:pt x="235198" y="518966"/>
                    <a:pt x="436788" y="323397"/>
                    <a:pt x="497964" y="251043"/>
                  </a:cubicBezTo>
                  <a:cubicBezTo>
                    <a:pt x="559139" y="178690"/>
                    <a:pt x="460956" y="-32887"/>
                    <a:pt x="365794" y="4361"/>
                  </a:cubicBezTo>
                  <a:lnTo>
                    <a:pt x="365794" y="4361"/>
                  </a:lnTo>
                  <a:close/>
                </a:path>
              </a:pathLst>
            </a:custGeom>
            <a:solidFill>
              <a:srgbClr val="FFB27D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 52">
              <a:extLst>
                <a:ext uri="{FF2B5EF4-FFF2-40B4-BE49-F238E27FC236}">
                  <a16:creationId xmlns:a16="http://schemas.microsoft.com/office/drawing/2014/main" id="{70A876B1-68B4-B98E-653D-0299BF6DD355}"/>
                </a:ext>
              </a:extLst>
            </p:cNvPr>
            <p:cNvSpPr/>
            <p:nvPr/>
          </p:nvSpPr>
          <p:spPr>
            <a:xfrm>
              <a:off x="613722" y="2880376"/>
              <a:ext cx="306081" cy="334948"/>
            </a:xfrm>
            <a:custGeom>
              <a:avLst/>
              <a:gdLst>
                <a:gd name="connsiteX0" fmla="*/ 123547 w 306081"/>
                <a:gd name="connsiteY0" fmla="*/ 12509 h 334948"/>
                <a:gd name="connsiteX1" fmla="*/ 0 w 306081"/>
                <a:gd name="connsiteY1" fmla="*/ 133203 h 334948"/>
                <a:gd name="connsiteX2" fmla="*/ 215121 w 306081"/>
                <a:gd name="connsiteY2" fmla="*/ 334949 h 334948"/>
                <a:gd name="connsiteX3" fmla="*/ 276863 w 306081"/>
                <a:gd name="connsiteY3" fmla="*/ 83917 h 334948"/>
                <a:gd name="connsiteX4" fmla="*/ 123547 w 306081"/>
                <a:gd name="connsiteY4" fmla="*/ 12509 h 334948"/>
                <a:gd name="connsiteX5" fmla="*/ 123547 w 306081"/>
                <a:gd name="connsiteY5" fmla="*/ 12509 h 334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6081" h="334948">
                  <a:moveTo>
                    <a:pt x="123547" y="12509"/>
                  </a:moveTo>
                  <a:lnTo>
                    <a:pt x="0" y="133203"/>
                  </a:lnTo>
                  <a:cubicBezTo>
                    <a:pt x="0" y="133203"/>
                    <a:pt x="28196" y="311629"/>
                    <a:pt x="215121" y="334949"/>
                  </a:cubicBezTo>
                  <a:cubicBezTo>
                    <a:pt x="215121" y="334949"/>
                    <a:pt x="368564" y="211922"/>
                    <a:pt x="276863" y="83917"/>
                  </a:cubicBezTo>
                  <a:cubicBezTo>
                    <a:pt x="185163" y="-44214"/>
                    <a:pt x="123547" y="12509"/>
                    <a:pt x="123547" y="12509"/>
                  </a:cubicBezTo>
                  <a:lnTo>
                    <a:pt x="123547" y="12509"/>
                  </a:lnTo>
                  <a:close/>
                </a:path>
              </a:pathLst>
            </a:custGeom>
            <a:solidFill>
              <a:schemeClr val="accent1">
                <a:lumMod val="90000"/>
              </a:schemeClr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 53">
              <a:extLst>
                <a:ext uri="{FF2B5EF4-FFF2-40B4-BE49-F238E27FC236}">
                  <a16:creationId xmlns:a16="http://schemas.microsoft.com/office/drawing/2014/main" id="{F49CBD8F-2EDF-5BB9-FB74-E93A6A238E7F}"/>
                </a:ext>
              </a:extLst>
            </p:cNvPr>
            <p:cNvSpPr/>
            <p:nvPr/>
          </p:nvSpPr>
          <p:spPr>
            <a:xfrm>
              <a:off x="912676" y="3741879"/>
              <a:ext cx="52827" cy="43980"/>
            </a:xfrm>
            <a:custGeom>
              <a:avLst/>
              <a:gdLst>
                <a:gd name="connsiteX0" fmla="*/ 0 w 52827"/>
                <a:gd name="connsiteY0" fmla="*/ 43766 h 43980"/>
                <a:gd name="connsiteX1" fmla="*/ 20014 w 52827"/>
                <a:gd name="connsiteY1" fmla="*/ 18682 h 43980"/>
                <a:gd name="connsiteX2" fmla="*/ 51987 w 52827"/>
                <a:gd name="connsiteY2" fmla="*/ 782 h 43980"/>
                <a:gd name="connsiteX3" fmla="*/ 45945 w 52827"/>
                <a:gd name="connsiteY3" fmla="*/ 21833 h 43980"/>
                <a:gd name="connsiteX4" fmla="*/ 0 w 52827"/>
                <a:gd name="connsiteY4" fmla="*/ 43703 h 43980"/>
                <a:gd name="connsiteX5" fmla="*/ 0 w 52827"/>
                <a:gd name="connsiteY5" fmla="*/ 43703 h 4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827" h="43980">
                  <a:moveTo>
                    <a:pt x="0" y="43766"/>
                  </a:moveTo>
                  <a:cubicBezTo>
                    <a:pt x="0" y="43766"/>
                    <a:pt x="4217" y="25866"/>
                    <a:pt x="20014" y="18682"/>
                  </a:cubicBezTo>
                  <a:cubicBezTo>
                    <a:pt x="35937" y="11749"/>
                    <a:pt x="50602" y="-3630"/>
                    <a:pt x="51987" y="782"/>
                  </a:cubicBezTo>
                  <a:cubicBezTo>
                    <a:pt x="53245" y="5194"/>
                    <a:pt x="54252" y="12757"/>
                    <a:pt x="45945" y="21833"/>
                  </a:cubicBezTo>
                  <a:cubicBezTo>
                    <a:pt x="37763" y="30972"/>
                    <a:pt x="23853" y="46224"/>
                    <a:pt x="0" y="43703"/>
                  </a:cubicBezTo>
                  <a:lnTo>
                    <a:pt x="0" y="43703"/>
                  </a:lnTo>
                  <a:close/>
                </a:path>
              </a:pathLst>
            </a:custGeom>
            <a:solidFill>
              <a:srgbClr val="F8B57D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5" name="Forma Livre 54">
              <a:extLst>
                <a:ext uri="{FF2B5EF4-FFF2-40B4-BE49-F238E27FC236}">
                  <a16:creationId xmlns:a16="http://schemas.microsoft.com/office/drawing/2014/main" id="{77BB8C84-8DD6-C701-89AE-6053D33C09FB}"/>
                </a:ext>
              </a:extLst>
            </p:cNvPr>
            <p:cNvSpPr/>
            <p:nvPr/>
          </p:nvSpPr>
          <p:spPr>
            <a:xfrm>
              <a:off x="669267" y="6193289"/>
              <a:ext cx="384956" cy="227685"/>
            </a:xfrm>
            <a:custGeom>
              <a:avLst/>
              <a:gdLst>
                <a:gd name="connsiteX0" fmla="*/ 384956 w 384956"/>
                <a:gd name="connsiteY0" fmla="*/ 216115 h 227685"/>
                <a:gd name="connsiteX1" fmla="*/ 2106 w 384956"/>
                <a:gd name="connsiteY1" fmla="*/ 216115 h 227685"/>
                <a:gd name="connsiteX2" fmla="*/ 12931 w 384956"/>
                <a:gd name="connsiteY2" fmla="*/ 113320 h 227685"/>
                <a:gd name="connsiteX3" fmla="*/ 54910 w 384956"/>
                <a:gd name="connsiteY3" fmla="*/ 0 h 227685"/>
                <a:gd name="connsiteX4" fmla="*/ 174240 w 384956"/>
                <a:gd name="connsiteY4" fmla="*/ 45694 h 227685"/>
                <a:gd name="connsiteX5" fmla="*/ 240766 w 384956"/>
                <a:gd name="connsiteY5" fmla="*/ 131913 h 227685"/>
                <a:gd name="connsiteX6" fmla="*/ 384956 w 384956"/>
                <a:gd name="connsiteY6" fmla="*/ 216115 h 227685"/>
                <a:gd name="connsiteX7" fmla="*/ 384956 w 384956"/>
                <a:gd name="connsiteY7" fmla="*/ 216115 h 227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4956" h="227685">
                  <a:moveTo>
                    <a:pt x="384956" y="216115"/>
                  </a:moveTo>
                  <a:cubicBezTo>
                    <a:pt x="262479" y="245107"/>
                    <a:pt x="153597" y="209687"/>
                    <a:pt x="2106" y="216115"/>
                  </a:cubicBezTo>
                  <a:cubicBezTo>
                    <a:pt x="2106" y="216115"/>
                    <a:pt x="-7083" y="157627"/>
                    <a:pt x="12931" y="113320"/>
                  </a:cubicBezTo>
                  <a:cubicBezTo>
                    <a:pt x="32127" y="70841"/>
                    <a:pt x="62022" y="51366"/>
                    <a:pt x="54910" y="0"/>
                  </a:cubicBezTo>
                  <a:cubicBezTo>
                    <a:pt x="79204" y="25084"/>
                    <a:pt x="118981" y="53194"/>
                    <a:pt x="174240" y="45694"/>
                  </a:cubicBezTo>
                  <a:cubicBezTo>
                    <a:pt x="181038" y="56723"/>
                    <a:pt x="218045" y="115652"/>
                    <a:pt x="240766" y="131913"/>
                  </a:cubicBezTo>
                  <a:cubicBezTo>
                    <a:pt x="265815" y="150001"/>
                    <a:pt x="377278" y="143510"/>
                    <a:pt x="384956" y="216115"/>
                  </a:cubicBezTo>
                  <a:lnTo>
                    <a:pt x="384956" y="216115"/>
                  </a:lnTo>
                  <a:close/>
                </a:path>
              </a:pathLst>
            </a:custGeom>
            <a:solidFill>
              <a:srgbClr val="163560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6" name="Forma Livre 55">
              <a:extLst>
                <a:ext uri="{FF2B5EF4-FFF2-40B4-BE49-F238E27FC236}">
                  <a16:creationId xmlns:a16="http://schemas.microsoft.com/office/drawing/2014/main" id="{EC5CAD85-5BA0-D670-DB92-5EEF3B1AD183}"/>
                </a:ext>
              </a:extLst>
            </p:cNvPr>
            <p:cNvSpPr/>
            <p:nvPr/>
          </p:nvSpPr>
          <p:spPr>
            <a:xfrm>
              <a:off x="709168" y="2014889"/>
              <a:ext cx="787193" cy="415451"/>
            </a:xfrm>
            <a:custGeom>
              <a:avLst/>
              <a:gdLst>
                <a:gd name="connsiteX0" fmla="*/ 237369 w 787193"/>
                <a:gd name="connsiteY0" fmla="*/ 24314 h 415451"/>
                <a:gd name="connsiteX1" fmla="*/ 604988 w 787193"/>
                <a:gd name="connsiteY1" fmla="*/ 196437 h 415451"/>
                <a:gd name="connsiteX2" fmla="*/ 606373 w 787193"/>
                <a:gd name="connsiteY2" fmla="*/ 201353 h 415451"/>
                <a:gd name="connsiteX3" fmla="*/ 787193 w 787193"/>
                <a:gd name="connsiteY3" fmla="*/ 207719 h 415451"/>
                <a:gd name="connsiteX4" fmla="*/ 400252 w 787193"/>
                <a:gd name="connsiteY4" fmla="*/ 312593 h 415451"/>
                <a:gd name="connsiteX5" fmla="*/ 22751 w 787193"/>
                <a:gd name="connsiteY5" fmla="*/ 415451 h 415451"/>
                <a:gd name="connsiteX6" fmla="*/ 7394 w 787193"/>
                <a:gd name="connsiteY6" fmla="*/ 359169 h 415451"/>
                <a:gd name="connsiteX7" fmla="*/ 237369 w 787193"/>
                <a:gd name="connsiteY7" fmla="*/ 24314 h 415451"/>
                <a:gd name="connsiteX8" fmla="*/ 237369 w 787193"/>
                <a:gd name="connsiteY8" fmla="*/ 24314 h 415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7193" h="415451">
                  <a:moveTo>
                    <a:pt x="237369" y="24314"/>
                  </a:moveTo>
                  <a:cubicBezTo>
                    <a:pt x="422909" y="-42746"/>
                    <a:pt x="560743" y="33516"/>
                    <a:pt x="604988" y="196437"/>
                  </a:cubicBezTo>
                  <a:lnTo>
                    <a:pt x="606373" y="201353"/>
                  </a:lnTo>
                  <a:cubicBezTo>
                    <a:pt x="698640" y="184966"/>
                    <a:pt x="770955" y="189756"/>
                    <a:pt x="787193" y="207719"/>
                  </a:cubicBezTo>
                  <a:lnTo>
                    <a:pt x="400252" y="312593"/>
                  </a:lnTo>
                  <a:lnTo>
                    <a:pt x="22751" y="415451"/>
                  </a:lnTo>
                  <a:lnTo>
                    <a:pt x="7394" y="359169"/>
                  </a:lnTo>
                  <a:cubicBezTo>
                    <a:pt x="-30369" y="219756"/>
                    <a:pt x="81094" y="80911"/>
                    <a:pt x="237369" y="24314"/>
                  </a:cubicBezTo>
                  <a:lnTo>
                    <a:pt x="237369" y="24314"/>
                  </a:lnTo>
                  <a:close/>
                </a:path>
              </a:pathLst>
            </a:custGeom>
            <a:solidFill>
              <a:schemeClr val="accent1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7" name="Forma Livre 56">
              <a:extLst>
                <a:ext uri="{FF2B5EF4-FFF2-40B4-BE49-F238E27FC236}">
                  <a16:creationId xmlns:a16="http://schemas.microsoft.com/office/drawing/2014/main" id="{A894988F-8447-6899-3CD7-EB3FED97E56B}"/>
                </a:ext>
              </a:extLst>
            </p:cNvPr>
            <p:cNvSpPr/>
            <p:nvPr/>
          </p:nvSpPr>
          <p:spPr>
            <a:xfrm>
              <a:off x="709168" y="2014862"/>
              <a:ext cx="606372" cy="383460"/>
            </a:xfrm>
            <a:custGeom>
              <a:avLst/>
              <a:gdLst>
                <a:gd name="connsiteX0" fmla="*/ 604988 w 606372"/>
                <a:gd name="connsiteY0" fmla="*/ 196463 h 383460"/>
                <a:gd name="connsiteX1" fmla="*/ 237369 w 606372"/>
                <a:gd name="connsiteY1" fmla="*/ 24340 h 383460"/>
                <a:gd name="connsiteX2" fmla="*/ 7394 w 606372"/>
                <a:gd name="connsiteY2" fmla="*/ 359196 h 383460"/>
                <a:gd name="connsiteX3" fmla="*/ 14003 w 606372"/>
                <a:gd name="connsiteY3" fmla="*/ 383461 h 383460"/>
                <a:gd name="connsiteX4" fmla="*/ 606373 w 606372"/>
                <a:gd name="connsiteY4" fmla="*/ 201316 h 383460"/>
                <a:gd name="connsiteX5" fmla="*/ 604988 w 606372"/>
                <a:gd name="connsiteY5" fmla="*/ 196400 h 383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6372" h="383460">
                  <a:moveTo>
                    <a:pt x="604988" y="196463"/>
                  </a:moveTo>
                  <a:cubicBezTo>
                    <a:pt x="560743" y="33542"/>
                    <a:pt x="422909" y="-42782"/>
                    <a:pt x="237369" y="24340"/>
                  </a:cubicBezTo>
                  <a:cubicBezTo>
                    <a:pt x="81094" y="80937"/>
                    <a:pt x="-30369" y="219783"/>
                    <a:pt x="7394" y="359196"/>
                  </a:cubicBezTo>
                  <a:lnTo>
                    <a:pt x="14003" y="383461"/>
                  </a:lnTo>
                  <a:lnTo>
                    <a:pt x="606373" y="201316"/>
                  </a:lnTo>
                  <a:lnTo>
                    <a:pt x="604988" y="196400"/>
                  </a:lnTo>
                  <a:close/>
                </a:path>
              </a:pathLst>
            </a:custGeom>
            <a:solidFill>
              <a:schemeClr val="accent1">
                <a:lumMod val="90000"/>
              </a:schemeClr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 57">
              <a:extLst>
                <a:ext uri="{FF2B5EF4-FFF2-40B4-BE49-F238E27FC236}">
                  <a16:creationId xmlns:a16="http://schemas.microsoft.com/office/drawing/2014/main" id="{92C71589-C655-0951-C1CD-02B09D3385E6}"/>
                </a:ext>
              </a:extLst>
            </p:cNvPr>
            <p:cNvSpPr/>
            <p:nvPr/>
          </p:nvSpPr>
          <p:spPr>
            <a:xfrm>
              <a:off x="745703" y="2014861"/>
              <a:ext cx="569838" cy="223187"/>
            </a:xfrm>
            <a:custGeom>
              <a:avLst/>
              <a:gdLst>
                <a:gd name="connsiteX0" fmla="*/ 145260 w 569838"/>
                <a:gd name="connsiteY0" fmla="*/ 92346 h 223187"/>
                <a:gd name="connsiteX1" fmla="*/ 498971 w 569838"/>
                <a:gd name="connsiteY1" fmla="*/ 223187 h 223187"/>
                <a:gd name="connsiteX2" fmla="*/ 569839 w 569838"/>
                <a:gd name="connsiteY2" fmla="*/ 201317 h 223187"/>
                <a:gd name="connsiteX3" fmla="*/ 568454 w 569838"/>
                <a:gd name="connsiteY3" fmla="*/ 196401 h 223187"/>
                <a:gd name="connsiteX4" fmla="*/ 200834 w 569838"/>
                <a:gd name="connsiteY4" fmla="*/ 24341 h 223187"/>
                <a:gd name="connsiteX5" fmla="*/ 0 w 569838"/>
                <a:gd name="connsiteY5" fmla="*/ 180519 h 223187"/>
                <a:gd name="connsiteX6" fmla="*/ 145260 w 569838"/>
                <a:gd name="connsiteY6" fmla="*/ 92346 h 223187"/>
                <a:gd name="connsiteX7" fmla="*/ 145260 w 569838"/>
                <a:gd name="connsiteY7" fmla="*/ 92346 h 223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9838" h="223187">
                  <a:moveTo>
                    <a:pt x="145260" y="92346"/>
                  </a:moveTo>
                  <a:cubicBezTo>
                    <a:pt x="314437" y="31211"/>
                    <a:pt x="443837" y="89132"/>
                    <a:pt x="498971" y="223187"/>
                  </a:cubicBezTo>
                  <a:lnTo>
                    <a:pt x="569839" y="201317"/>
                  </a:lnTo>
                  <a:lnTo>
                    <a:pt x="568454" y="196401"/>
                  </a:lnTo>
                  <a:cubicBezTo>
                    <a:pt x="524209" y="33543"/>
                    <a:pt x="386375" y="-42781"/>
                    <a:pt x="200834" y="24341"/>
                  </a:cubicBezTo>
                  <a:cubicBezTo>
                    <a:pt x="114169" y="55791"/>
                    <a:pt x="41287" y="112388"/>
                    <a:pt x="0" y="180519"/>
                  </a:cubicBezTo>
                  <a:cubicBezTo>
                    <a:pt x="39588" y="143145"/>
                    <a:pt x="89623" y="112514"/>
                    <a:pt x="145260" y="92346"/>
                  </a:cubicBezTo>
                  <a:lnTo>
                    <a:pt x="145260" y="92346"/>
                  </a:lnTo>
                  <a:close/>
                </a:path>
              </a:pathLst>
            </a:custGeom>
            <a:solidFill>
              <a:schemeClr val="accent1"/>
            </a:solidFill>
            <a:ln w="62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grpSp>
        <p:nvGrpSpPr>
          <p:cNvPr id="86" name="texto4">
            <a:extLst>
              <a:ext uri="{FF2B5EF4-FFF2-40B4-BE49-F238E27FC236}">
                <a16:creationId xmlns:a16="http://schemas.microsoft.com/office/drawing/2014/main" id="{D8410E88-EE0E-965A-2B68-CC6E922FC3FD}"/>
              </a:ext>
            </a:extLst>
          </p:cNvPr>
          <p:cNvGrpSpPr/>
          <p:nvPr/>
        </p:nvGrpSpPr>
        <p:grpSpPr>
          <a:xfrm>
            <a:off x="7360956" y="4506841"/>
            <a:ext cx="4383043" cy="1003751"/>
            <a:chOff x="6871072" y="1261014"/>
            <a:chExt cx="4383043" cy="1003751"/>
          </a:xfrm>
        </p:grpSpPr>
        <p:sp>
          <p:nvSpPr>
            <p:cNvPr id="87" name="CaixaDeTexto 86">
              <a:extLst>
                <a:ext uri="{FF2B5EF4-FFF2-40B4-BE49-F238E27FC236}">
                  <a16:creationId xmlns:a16="http://schemas.microsoft.com/office/drawing/2014/main" id="{377C4FCD-AAA4-193E-8E6E-23293D6AD87D}"/>
                </a:ext>
              </a:extLst>
            </p:cNvPr>
            <p:cNvSpPr txBox="1"/>
            <p:nvPr/>
          </p:nvSpPr>
          <p:spPr>
            <a:xfrm>
              <a:off x="6871072" y="1261014"/>
              <a:ext cx="35694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4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oppins" pitchFamily="2" charset="77"/>
                  <a:cs typeface="Poppins" pitchFamily="2" charset="77"/>
                </a:rPr>
                <a:t>OBRIGADO</a:t>
              </a:r>
            </a:p>
          </p:txBody>
        </p:sp>
        <p:sp>
          <p:nvSpPr>
            <p:cNvPr id="88" name="CaixaDeTexto 87">
              <a:extLst>
                <a:ext uri="{FF2B5EF4-FFF2-40B4-BE49-F238E27FC236}">
                  <a16:creationId xmlns:a16="http://schemas.microsoft.com/office/drawing/2014/main" id="{2263728B-29AC-F3CC-62D9-3446E985A10B}"/>
                </a:ext>
              </a:extLst>
            </p:cNvPr>
            <p:cNvSpPr txBox="1"/>
            <p:nvPr/>
          </p:nvSpPr>
          <p:spPr>
            <a:xfrm>
              <a:off x="6871072" y="1987766"/>
              <a:ext cx="43830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Associação Mineira Central da IASD </a:t>
              </a:r>
            </a:p>
          </p:txBody>
        </p:sp>
      </p:grpSp>
      <p:grpSp>
        <p:nvGrpSpPr>
          <p:cNvPr id="89" name="ic4">
            <a:extLst>
              <a:ext uri="{FF2B5EF4-FFF2-40B4-BE49-F238E27FC236}">
                <a16:creationId xmlns:a16="http://schemas.microsoft.com/office/drawing/2014/main" id="{BD89EAD2-2567-63AA-1C16-126BC982C9A1}"/>
              </a:ext>
            </a:extLst>
          </p:cNvPr>
          <p:cNvGrpSpPr/>
          <p:nvPr/>
        </p:nvGrpSpPr>
        <p:grpSpPr>
          <a:xfrm>
            <a:off x="6622397" y="4506841"/>
            <a:ext cx="720000" cy="720000"/>
            <a:chOff x="6132513" y="1261014"/>
            <a:chExt cx="720000" cy="720000"/>
          </a:xfrm>
        </p:grpSpPr>
        <p:sp>
          <p:nvSpPr>
            <p:cNvPr id="90" name="Retângulo Arredondado 89">
              <a:extLst>
                <a:ext uri="{FF2B5EF4-FFF2-40B4-BE49-F238E27FC236}">
                  <a16:creationId xmlns:a16="http://schemas.microsoft.com/office/drawing/2014/main" id="{7E0D89BE-E94D-0C47-0BE7-A54DB3FE1A23}"/>
                </a:ext>
              </a:extLst>
            </p:cNvPr>
            <p:cNvSpPr/>
            <p:nvPr/>
          </p:nvSpPr>
          <p:spPr>
            <a:xfrm>
              <a:off x="6132513" y="1261014"/>
              <a:ext cx="720000" cy="720000"/>
            </a:xfrm>
            <a:prstGeom prst="roundRect">
              <a:avLst>
                <a:gd name="adj" fmla="val 13147"/>
              </a:avLst>
            </a:prstGeom>
            <a:solidFill>
              <a:schemeClr val="accent4"/>
            </a:solidFill>
            <a:ln>
              <a:noFill/>
            </a:ln>
            <a:effectLst>
              <a:outerShdw blurRad="381000" dist="127000" dir="2700000" algn="tl" rotWithShape="0">
                <a:schemeClr val="tx1"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1" name="Retângulo Arredondado 90">
              <a:extLst>
                <a:ext uri="{FF2B5EF4-FFF2-40B4-BE49-F238E27FC236}">
                  <a16:creationId xmlns:a16="http://schemas.microsoft.com/office/drawing/2014/main" id="{3F438158-7344-AF87-B00F-40929A3CA5BD}"/>
                </a:ext>
              </a:extLst>
            </p:cNvPr>
            <p:cNvSpPr/>
            <p:nvPr/>
          </p:nvSpPr>
          <p:spPr>
            <a:xfrm>
              <a:off x="6197392" y="1325893"/>
              <a:ext cx="590244" cy="590244"/>
            </a:xfrm>
            <a:prstGeom prst="roundRect">
              <a:avLst>
                <a:gd name="adj" fmla="val 9041"/>
              </a:avLst>
            </a:prstGeom>
            <a:solidFill>
              <a:schemeClr val="bg2"/>
            </a:solidFill>
            <a:ln>
              <a:noFill/>
            </a:ln>
            <a:effectLst>
              <a:innerShdw blurRad="63500" dist="38100" dir="13500000">
                <a:prstClr val="black">
                  <a:alpha val="1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92" name="Gráfico 91">
              <a:extLst>
                <a:ext uri="{FF2B5EF4-FFF2-40B4-BE49-F238E27FC236}">
                  <a16:creationId xmlns:a16="http://schemas.microsoft.com/office/drawing/2014/main" id="{CCE25B66-4CAD-8D77-42A6-01543F153F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6280828" y="1405014"/>
              <a:ext cx="432000" cy="43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148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2.59259E-6 L -0.10338 -0.07199 " pathEditMode="relative" rAng="0" ptsTypes="AA">
                                      <p:cBhvr>
                                        <p:cTn id="12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69" y="-361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2.5E-6 -1.48148E-6 L -0.12344 -0.02407 " pathEditMode="relative" rAng="0" ptsTypes="AA">
                                      <p:cBhvr>
                                        <p:cTn id="17" dur="10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72" y="-1204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3" presetClass="path" presetSubtype="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3.75E-6 -7.40741E-7 L 0.37786 -7.40741E-7 " pathEditMode="relative" rAng="0" ptsTypes="AA">
                                      <p:cBhvr>
                                        <p:cTn id="25" dur="1000" spd="-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93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6f1649-3b29-4e66-9f61-c7959d777f10">
      <Terms xmlns="http://schemas.microsoft.com/office/infopath/2007/PartnerControls"/>
    </lcf76f155ced4ddcb4097134ff3c332f>
    <Pessoa xmlns="426f1649-3b29-4e66-9f61-c7959d777f10">
      <UserInfo>
        <DisplayName/>
        <AccountId xsi:nil="true"/>
        <AccountType/>
      </UserInfo>
    </Pessoa>
    <TaxCatchAll xmlns="4c625547-d3e8-4d4f-ba75-2cf210febfa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72A189514BBDB4595655A004034E5C4" ma:contentTypeVersion="15" ma:contentTypeDescription="Crie um novo documento." ma:contentTypeScope="" ma:versionID="a38822bf3943b1150cf479332f51b7ab">
  <xsd:schema xmlns:xsd="http://www.w3.org/2001/XMLSchema" xmlns:xs="http://www.w3.org/2001/XMLSchema" xmlns:p="http://schemas.microsoft.com/office/2006/metadata/properties" xmlns:ns2="426f1649-3b29-4e66-9f61-c7959d777f10" xmlns:ns3="4c625547-d3e8-4d4f-ba75-2cf210febfa6" targetNamespace="http://schemas.microsoft.com/office/2006/metadata/properties" ma:root="true" ma:fieldsID="bbe607ed8e532125ab949cd6c922429e" ns2:_="" ns3:_="">
    <xsd:import namespace="426f1649-3b29-4e66-9f61-c7959d777f10"/>
    <xsd:import namespace="4c625547-d3e8-4d4f-ba75-2cf210febf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OCR" minOccurs="0"/>
                <xsd:element ref="ns2:Pesso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f1649-3b29-4e66-9f61-c7959d777f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Marcações de imagem" ma:readOnly="false" ma:fieldId="{5cf76f15-5ced-4ddc-b409-7134ff3c332f}" ma:taxonomyMulti="true" ma:sspId="8e8593b7-542e-4346-9e98-482410f851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essoa" ma:index="21" nillable="true" ma:displayName="Pessoa" ma:format="Dropdown" ma:list="UserInfo" ma:SharePointGroup="0" ma:internalName="Pessoa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25547-d3e8-4d4f-ba75-2cf210febfa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6fd3deb-12a8-405a-be68-626ad6e6d9c7}" ma:internalName="TaxCatchAll" ma:showField="CatchAllData" ma:web="4c625547-d3e8-4d4f-ba75-2cf210febf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5DF90DC-D389-4F35-813D-CFE6C59C830E}">
  <ds:schemaRefs>
    <ds:schemaRef ds:uri="http://schemas.microsoft.com/office/2006/metadata/properties"/>
    <ds:schemaRef ds:uri="http://schemas.microsoft.com/office/infopath/2007/PartnerControls"/>
    <ds:schemaRef ds:uri="426f1649-3b29-4e66-9f61-c7959d777f10"/>
    <ds:schemaRef ds:uri="4c625547-d3e8-4d4f-ba75-2cf210febfa6"/>
  </ds:schemaRefs>
</ds:datastoreItem>
</file>

<file path=customXml/itemProps2.xml><?xml version="1.0" encoding="utf-8"?>
<ds:datastoreItem xmlns:ds="http://schemas.openxmlformats.org/officeDocument/2006/customXml" ds:itemID="{1BF63422-7F78-4ADA-95E4-7D5C73C59F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272015-48BB-43F8-B4E5-E36939A4FE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6f1649-3b29-4e66-9f61-c7959d777f10"/>
    <ds:schemaRef ds:uri="4c625547-d3e8-4d4f-ba75-2cf210febf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2622</TotalTime>
  <Words>63</Words>
  <Application>Microsoft Office PowerPoint</Application>
  <PresentationFormat>Widescreen</PresentationFormat>
  <Paragraphs>10</Paragraphs>
  <Slides>6</Slides>
  <Notes>2</Notes>
  <HiddenSlides>0</HiddenSlides>
  <MMClips>1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Montserrat SemiBold</vt:lpstr>
      <vt:lpstr>Poppins</vt:lpstr>
      <vt:lpstr>Poppins ExtraLight</vt:lpstr>
      <vt:lpstr>Poppins Thin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USEB - AMC - Runi Laurett</dc:creator>
  <cp:lastModifiedBy>UNeB - ACe - Nino Souza</cp:lastModifiedBy>
  <cp:revision>19</cp:revision>
  <dcterms:created xsi:type="dcterms:W3CDTF">2023-01-31T15:54:53Z</dcterms:created>
  <dcterms:modified xsi:type="dcterms:W3CDTF">2025-06-14T22:46:41Z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0x010100D72A189514BBDB4595655A004034E5C4</vt:lpwstr>
  </property>
  <property fmtid="{D5CDD505-2E9C-101B-9397-08002B2CF9AE}" pid="3" name="MediaServiceImageTags">
    <vt:lpwstr/>
  </property>
</Properties>
</file>