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8" r:id="rId2"/>
    <p:sldId id="4538" r:id="rId3"/>
    <p:sldId id="372" r:id="rId4"/>
    <p:sldId id="4539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9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93E25-80FA-4FA8-B1B2-6900B5313A05}" type="datetimeFigureOut">
              <a:rPr lang="pt-BR" smtClean="0"/>
              <a:t>26/05/2025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5B205-0B7B-43CA-BD57-EA94B039D4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4636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1800C-3BE3-B040-A5D3-223304F9DB9A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5693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7B9838-206D-CBB3-3F57-2FD39FFEF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CD3298-7D35-D0CC-E2DE-71DB6CB698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260D9E-4B0A-92FF-A1D6-94CFE867F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26/05/2025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B391E1-D83D-D04F-49B8-985EABF05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086455-415D-151D-A0FF-A88F08403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0102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9E787E-6746-CB02-2585-624A238A1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48D066-4432-5140-80DE-A2C7FA37C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DAAF98-1D25-489A-CA99-1E7361618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26/05/2025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A58400-7F97-9FB7-E217-6BA605B45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4BBC4F-296A-CFB3-E838-A6177874C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1041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A68633-A389-364B-F9CC-1C12DA755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C57974-C8F6-9018-4EAA-66612F584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C42E92-8F1C-F783-BC3E-9EA45CD8A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26/05/2025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84EDB3-626E-36A2-E2F5-0C4842FBF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4ACC28-6162-C5EA-AF2A-8BC021E8C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2508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AB4416-C9ED-12BB-AEFA-AA5990C3D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6D485C5-0EF5-8621-66C7-0F4B32CB67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FD1345E-81A9-4DB1-A576-9FDBAB451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B1A293F-D8D0-B712-9D04-2CDDC8EF5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26/05/2025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9DAC58C-F966-88B7-BB69-EE6C4DE66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CF0103E-34FA-45D4-F915-E0DF0DDCE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672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E54EA8-DAA9-131F-190D-60E44FEE6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7639411-C899-9C66-95BD-52FBD0C98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301ACC8-E549-7FC2-80DD-C625286ED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7D2D809-5744-EDC9-9900-EEABD1F1F9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D77798F-D3B3-E93D-C20D-B4A6018094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3816ED4-360C-3A06-2166-54CD1AA14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26/05/2025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4ECA6C-A2E7-5629-46C7-9820B52A0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A65F1A3-2095-57AE-7DB4-FEF712F23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879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D57761-EAC7-1D82-DEF6-271F49EF2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426EDDC-FC1F-472F-95AB-0C19719FC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26/05/2025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4DDFAD9-71FF-5E04-3938-9E172420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52B4557-DB78-544D-E3D0-EE265AC78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5068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75B226E-07CD-036C-4E2E-9B4AD6612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26/05/2025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76A27DA-8992-60D9-4796-0C2D26E1D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96DECC1-4B12-242E-6C51-DBF45B70B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5368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47DB4E-3CEF-8E47-98B7-D64396550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2D894B3-D1FE-7075-3F0B-FA2F1D7F0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3E0ECB-F3A8-5485-2244-4027D176BE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465942D-D085-68C6-3EF1-59361C687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26/05/2025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9601FD-97B9-65B9-A06F-3F6B07FE9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48C6D08-A75B-B572-C6BE-6F5F58590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8634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BD8FEB-35B6-7067-4354-2C65257E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7545218-466E-C773-60CD-28652028E1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1C51DDA-CF6D-ABA0-884A-5663830D39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6E2E81C-A3FC-98EB-D064-1F33708F0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26/05/2025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720BA57-282C-9750-CCDF-CB56B1AF2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1FB79A-8F13-AFBD-C37D-9CB56D21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3399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306366-A0B6-8B85-FC19-622196841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FCC1562-FBBC-132F-7E48-C9C25B8136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400779-E096-42C0-D625-87CCB7BE7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26/05/2025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B2AF5B-3019-BB2F-DDDE-7821E3236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C43EB4-0931-0E65-D0B0-52025EB9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3060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E5A50D5-9D50-BCC8-DBC6-A18CF95D01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D5998F4-C0FC-F9C0-B9E4-A251B06A62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80F751-E95E-C60C-0D07-58252515A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B9DCD-094E-477F-9817-901A85068BCF}" type="datetimeFigureOut">
              <a:rPr lang="pt-BR" smtClean="0"/>
              <a:t>26/05/2025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78DD6C-D9A5-6426-D81F-56F6A01ED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63DBFB-4C80-D37C-AF63-496D605FF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8901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.Foto Fundo">
    <p:bg>
      <p:bgPr>
        <a:gradFill flip="none" rotWithShape="1">
          <a:gsLst>
            <a:gs pos="0">
              <a:schemeClr val="bg1">
                <a:lumMod val="25000"/>
              </a:schemeClr>
            </a:gs>
            <a:gs pos="100000">
              <a:schemeClr val="bg1">
                <a:lumMod val="1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A4C25BE-C45D-EA0E-932E-1432514388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857999"/>
          </a:xfrm>
          <a:prstGeom prst="rect">
            <a:avLst/>
          </a:prstGeom>
          <a:pattFill prst="pct90">
            <a:fgClr>
              <a:schemeClr val="accent1">
                <a:lumMod val="5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952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Vaz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4992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CE37CC7-441B-EC9C-31CC-5454F294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2443D5-F1A9-8B9C-4D1B-D2E97B99D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C9D58F-3AC3-D52A-B8DA-02D9A8951E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B9DCD-094E-477F-9817-901A85068BCF}" type="datetimeFigureOut">
              <a:rPr lang="pt-BR" smtClean="0"/>
              <a:t>26/05/2025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2DB712-4F92-7953-E835-FDE8CDAF5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BED16D-C22E-85A4-6434-75F5837FF4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04401-6CA7-4EBF-85A1-2F059B5792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0592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6" r:id="rId12"/>
    <p:sldLayoutId id="214748366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F9039BC-6072-7C36-8C73-9DE9A254B9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Arquitetura Hachura">
            <a:extLst>
              <a:ext uri="{FF2B5EF4-FFF2-40B4-BE49-F238E27FC236}">
                <a16:creationId xmlns:a16="http://schemas.microsoft.com/office/drawing/2014/main" id="{BEA7A01A-4889-78A5-BC6C-481BB2894714}"/>
              </a:ext>
            </a:extLst>
          </p:cNvPr>
          <p:cNvSpPr txBox="1"/>
          <p:nvPr/>
        </p:nvSpPr>
        <p:spPr>
          <a:xfrm>
            <a:off x="2629172" y="2443886"/>
            <a:ext cx="6965754" cy="1569660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pt-BR" sz="9600" b="1" dirty="0">
                <a:pattFill prst="wdUpDiag">
                  <a:fgClr>
                    <a:schemeClr val="tx1">
                      <a:lumMod val="75000"/>
                      <a:lumOff val="25000"/>
                    </a:schemeClr>
                  </a:fgClr>
                  <a:bgClr>
                    <a:schemeClr val="bg1"/>
                  </a:bgClr>
                </a:pattFill>
                <a:latin typeface="+mj-lt"/>
              </a:rPr>
              <a:t>AVANÇA AMC</a:t>
            </a:r>
          </a:p>
        </p:txBody>
      </p:sp>
      <p:sp>
        <p:nvSpPr>
          <p:cNvPr id="86" name="Arquitetura Contorno">
            <a:extLst>
              <a:ext uri="{FF2B5EF4-FFF2-40B4-BE49-F238E27FC236}">
                <a16:creationId xmlns:a16="http://schemas.microsoft.com/office/drawing/2014/main" id="{EC5E1C56-D0B9-08A6-AC22-B719F228546E}"/>
              </a:ext>
            </a:extLst>
          </p:cNvPr>
          <p:cNvSpPr txBox="1"/>
          <p:nvPr/>
        </p:nvSpPr>
        <p:spPr>
          <a:xfrm>
            <a:off x="2629170" y="2443886"/>
            <a:ext cx="6965754" cy="1569660"/>
          </a:xfrm>
          <a:prstGeom prst="rect">
            <a:avLst/>
          </a:prstGeom>
          <a:noFill/>
          <a:effectLst>
            <a:outerShdw dist="1270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 anchorCtr="1">
            <a:spAutoFit/>
          </a:bodyPr>
          <a:lstStyle/>
          <a:p>
            <a:pPr algn="ctr"/>
            <a:r>
              <a:rPr lang="pt-BR" sz="9600" b="1" dirty="0">
                <a:ln w="635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chemeClr val="bg1">
                        <a:alpha val="30000"/>
                      </a:schemeClr>
                    </a:gs>
                    <a:gs pos="85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  <a:latin typeface="+mj-lt"/>
              </a:rPr>
              <a:t>AVANÇA AMC</a:t>
            </a:r>
          </a:p>
        </p:txBody>
      </p:sp>
      <p:sp>
        <p:nvSpPr>
          <p:cNvPr id="87" name="CaixaDeTexto 86">
            <a:extLst>
              <a:ext uri="{FF2B5EF4-FFF2-40B4-BE49-F238E27FC236}">
                <a16:creationId xmlns:a16="http://schemas.microsoft.com/office/drawing/2014/main" id="{BF5AE403-167A-8F06-F591-E6BBFD509E41}"/>
              </a:ext>
            </a:extLst>
          </p:cNvPr>
          <p:cNvSpPr txBox="1"/>
          <p:nvPr/>
        </p:nvSpPr>
        <p:spPr>
          <a:xfrm>
            <a:off x="3964744" y="3777046"/>
            <a:ext cx="43973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3200" b="1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Projeto Crescimento</a:t>
            </a:r>
          </a:p>
        </p:txBody>
      </p:sp>
      <p:cxnSp>
        <p:nvCxnSpPr>
          <p:cNvPr id="90" name="Linha vertical">
            <a:extLst>
              <a:ext uri="{FF2B5EF4-FFF2-40B4-BE49-F238E27FC236}">
                <a16:creationId xmlns:a16="http://schemas.microsoft.com/office/drawing/2014/main" id="{2D34B291-E891-D1EB-0E65-608CFC8A585C}"/>
              </a:ext>
            </a:extLst>
          </p:cNvPr>
          <p:cNvCxnSpPr>
            <a:cxnSpLocks/>
          </p:cNvCxnSpPr>
          <p:nvPr/>
        </p:nvCxnSpPr>
        <p:spPr>
          <a:xfrm>
            <a:off x="10373287" y="2363676"/>
            <a:ext cx="0" cy="2242425"/>
          </a:xfrm>
          <a:prstGeom prst="line">
            <a:avLst/>
          </a:prstGeom>
          <a:ln w="12700" cap="rnd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Linha horizontal">
            <a:extLst>
              <a:ext uri="{FF2B5EF4-FFF2-40B4-BE49-F238E27FC236}">
                <a16:creationId xmlns:a16="http://schemas.microsoft.com/office/drawing/2014/main" id="{27F55C25-AF33-01C4-87BC-D1156DCD2F40}"/>
              </a:ext>
            </a:extLst>
          </p:cNvPr>
          <p:cNvCxnSpPr>
            <a:cxnSpLocks/>
          </p:cNvCxnSpPr>
          <p:nvPr/>
        </p:nvCxnSpPr>
        <p:spPr>
          <a:xfrm>
            <a:off x="-210554" y="4381627"/>
            <a:ext cx="10824441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!!QD1">
            <a:extLst>
              <a:ext uri="{FF2B5EF4-FFF2-40B4-BE49-F238E27FC236}">
                <a16:creationId xmlns:a16="http://schemas.microsoft.com/office/drawing/2014/main" id="{5DD768CC-AD0D-9AB3-D702-09996291C3FE}"/>
              </a:ext>
            </a:extLst>
          </p:cNvPr>
          <p:cNvSpPr>
            <a:spLocks noChangeAspect="1"/>
          </p:cNvSpPr>
          <p:nvPr/>
        </p:nvSpPr>
        <p:spPr>
          <a:xfrm>
            <a:off x="9507819" y="1302738"/>
            <a:ext cx="350137" cy="350137"/>
          </a:xfrm>
          <a:custGeom>
            <a:avLst/>
            <a:gdLst>
              <a:gd name="connsiteX0" fmla="*/ 408564 w 2160000"/>
              <a:gd name="connsiteY0" fmla="*/ 180000 h 2160000"/>
              <a:gd name="connsiteX1" fmla="*/ 180000 w 2160000"/>
              <a:gd name="connsiteY1" fmla="*/ 408564 h 2160000"/>
              <a:gd name="connsiteX2" fmla="*/ 180000 w 2160000"/>
              <a:gd name="connsiteY2" fmla="*/ 1751436 h 2160000"/>
              <a:gd name="connsiteX3" fmla="*/ 408564 w 2160000"/>
              <a:gd name="connsiteY3" fmla="*/ 1980000 h 2160000"/>
              <a:gd name="connsiteX4" fmla="*/ 1751436 w 2160000"/>
              <a:gd name="connsiteY4" fmla="*/ 1980000 h 2160000"/>
              <a:gd name="connsiteX5" fmla="*/ 1980000 w 2160000"/>
              <a:gd name="connsiteY5" fmla="*/ 1751436 h 2160000"/>
              <a:gd name="connsiteX6" fmla="*/ 1980000 w 2160000"/>
              <a:gd name="connsiteY6" fmla="*/ 408564 h 2160000"/>
              <a:gd name="connsiteX7" fmla="*/ 1751436 w 2160000"/>
              <a:gd name="connsiteY7" fmla="*/ 180000 h 2160000"/>
              <a:gd name="connsiteX8" fmla="*/ 360007 w 2160000"/>
              <a:gd name="connsiteY8" fmla="*/ 0 h 2160000"/>
              <a:gd name="connsiteX9" fmla="*/ 1799993 w 2160000"/>
              <a:gd name="connsiteY9" fmla="*/ 0 h 2160000"/>
              <a:gd name="connsiteX10" fmla="*/ 2160000 w 2160000"/>
              <a:gd name="connsiteY10" fmla="*/ 360007 h 2160000"/>
              <a:gd name="connsiteX11" fmla="*/ 2160000 w 2160000"/>
              <a:gd name="connsiteY11" fmla="*/ 1799993 h 2160000"/>
              <a:gd name="connsiteX12" fmla="*/ 1799993 w 2160000"/>
              <a:gd name="connsiteY12" fmla="*/ 2160000 h 2160000"/>
              <a:gd name="connsiteX13" fmla="*/ 360007 w 2160000"/>
              <a:gd name="connsiteY13" fmla="*/ 2160000 h 2160000"/>
              <a:gd name="connsiteX14" fmla="*/ 0 w 2160000"/>
              <a:gd name="connsiteY14" fmla="*/ 1799993 h 2160000"/>
              <a:gd name="connsiteX15" fmla="*/ 0 w 2160000"/>
              <a:gd name="connsiteY15" fmla="*/ 360007 h 2160000"/>
              <a:gd name="connsiteX16" fmla="*/ 360007 w 2160000"/>
              <a:gd name="connsiteY16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000" h="2160000">
                <a:moveTo>
                  <a:pt x="408564" y="180000"/>
                </a:moveTo>
                <a:cubicBezTo>
                  <a:pt x="282332" y="180000"/>
                  <a:pt x="180000" y="282332"/>
                  <a:pt x="180000" y="408564"/>
                </a:cubicBezTo>
                <a:lnTo>
                  <a:pt x="180000" y="1751436"/>
                </a:lnTo>
                <a:cubicBezTo>
                  <a:pt x="180000" y="1877668"/>
                  <a:pt x="282332" y="1980000"/>
                  <a:pt x="408564" y="1980000"/>
                </a:cubicBezTo>
                <a:lnTo>
                  <a:pt x="1751436" y="1980000"/>
                </a:lnTo>
                <a:cubicBezTo>
                  <a:pt x="1877668" y="1980000"/>
                  <a:pt x="1980000" y="1877668"/>
                  <a:pt x="1980000" y="1751436"/>
                </a:cubicBezTo>
                <a:lnTo>
                  <a:pt x="1980000" y="408564"/>
                </a:lnTo>
                <a:cubicBezTo>
                  <a:pt x="1980000" y="282332"/>
                  <a:pt x="1877668" y="180000"/>
                  <a:pt x="1751436" y="180000"/>
                </a:cubicBezTo>
                <a:close/>
                <a:moveTo>
                  <a:pt x="360007" y="0"/>
                </a:moveTo>
                <a:lnTo>
                  <a:pt x="1799993" y="0"/>
                </a:lnTo>
                <a:cubicBezTo>
                  <a:pt x="1998819" y="0"/>
                  <a:pt x="2160000" y="161181"/>
                  <a:pt x="2160000" y="360007"/>
                </a:cubicBezTo>
                <a:lnTo>
                  <a:pt x="2160000" y="1799993"/>
                </a:lnTo>
                <a:cubicBezTo>
                  <a:pt x="2160000" y="1998819"/>
                  <a:pt x="1998819" y="2160000"/>
                  <a:pt x="1799993" y="2160000"/>
                </a:cubicBezTo>
                <a:lnTo>
                  <a:pt x="360007" y="2160000"/>
                </a:lnTo>
                <a:cubicBezTo>
                  <a:pt x="161181" y="2160000"/>
                  <a:pt x="0" y="1998819"/>
                  <a:pt x="0" y="1799993"/>
                </a:cubicBezTo>
                <a:lnTo>
                  <a:pt x="0" y="360007"/>
                </a:lnTo>
                <a:cubicBezTo>
                  <a:pt x="0" y="161181"/>
                  <a:pt x="161181" y="0"/>
                  <a:pt x="3600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1" name="!!QD3">
            <a:extLst>
              <a:ext uri="{FF2B5EF4-FFF2-40B4-BE49-F238E27FC236}">
                <a16:creationId xmlns:a16="http://schemas.microsoft.com/office/drawing/2014/main" id="{15F6322D-9800-25CD-651A-EBA651E37DFD}"/>
              </a:ext>
            </a:extLst>
          </p:cNvPr>
          <p:cNvSpPr>
            <a:spLocks noChangeAspect="1"/>
          </p:cNvSpPr>
          <p:nvPr/>
        </p:nvSpPr>
        <p:spPr>
          <a:xfrm>
            <a:off x="9507819" y="1735250"/>
            <a:ext cx="520689" cy="520689"/>
          </a:xfrm>
          <a:custGeom>
            <a:avLst/>
            <a:gdLst>
              <a:gd name="connsiteX0" fmla="*/ 408564 w 2160000"/>
              <a:gd name="connsiteY0" fmla="*/ 180000 h 2160000"/>
              <a:gd name="connsiteX1" fmla="*/ 180000 w 2160000"/>
              <a:gd name="connsiteY1" fmla="*/ 408564 h 2160000"/>
              <a:gd name="connsiteX2" fmla="*/ 180000 w 2160000"/>
              <a:gd name="connsiteY2" fmla="*/ 1751436 h 2160000"/>
              <a:gd name="connsiteX3" fmla="*/ 408564 w 2160000"/>
              <a:gd name="connsiteY3" fmla="*/ 1980000 h 2160000"/>
              <a:gd name="connsiteX4" fmla="*/ 1751436 w 2160000"/>
              <a:gd name="connsiteY4" fmla="*/ 1980000 h 2160000"/>
              <a:gd name="connsiteX5" fmla="*/ 1980000 w 2160000"/>
              <a:gd name="connsiteY5" fmla="*/ 1751436 h 2160000"/>
              <a:gd name="connsiteX6" fmla="*/ 1980000 w 2160000"/>
              <a:gd name="connsiteY6" fmla="*/ 408564 h 2160000"/>
              <a:gd name="connsiteX7" fmla="*/ 1751436 w 2160000"/>
              <a:gd name="connsiteY7" fmla="*/ 180000 h 2160000"/>
              <a:gd name="connsiteX8" fmla="*/ 360007 w 2160000"/>
              <a:gd name="connsiteY8" fmla="*/ 0 h 2160000"/>
              <a:gd name="connsiteX9" fmla="*/ 1799993 w 2160000"/>
              <a:gd name="connsiteY9" fmla="*/ 0 h 2160000"/>
              <a:gd name="connsiteX10" fmla="*/ 2160000 w 2160000"/>
              <a:gd name="connsiteY10" fmla="*/ 360007 h 2160000"/>
              <a:gd name="connsiteX11" fmla="*/ 2160000 w 2160000"/>
              <a:gd name="connsiteY11" fmla="*/ 1799993 h 2160000"/>
              <a:gd name="connsiteX12" fmla="*/ 1799993 w 2160000"/>
              <a:gd name="connsiteY12" fmla="*/ 2160000 h 2160000"/>
              <a:gd name="connsiteX13" fmla="*/ 360007 w 2160000"/>
              <a:gd name="connsiteY13" fmla="*/ 2160000 h 2160000"/>
              <a:gd name="connsiteX14" fmla="*/ 0 w 2160000"/>
              <a:gd name="connsiteY14" fmla="*/ 1799993 h 2160000"/>
              <a:gd name="connsiteX15" fmla="*/ 0 w 2160000"/>
              <a:gd name="connsiteY15" fmla="*/ 360007 h 2160000"/>
              <a:gd name="connsiteX16" fmla="*/ 360007 w 2160000"/>
              <a:gd name="connsiteY16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000" h="2160000">
                <a:moveTo>
                  <a:pt x="408564" y="180000"/>
                </a:moveTo>
                <a:cubicBezTo>
                  <a:pt x="282332" y="180000"/>
                  <a:pt x="180000" y="282332"/>
                  <a:pt x="180000" y="408564"/>
                </a:cubicBezTo>
                <a:lnTo>
                  <a:pt x="180000" y="1751436"/>
                </a:lnTo>
                <a:cubicBezTo>
                  <a:pt x="180000" y="1877668"/>
                  <a:pt x="282332" y="1980000"/>
                  <a:pt x="408564" y="1980000"/>
                </a:cubicBezTo>
                <a:lnTo>
                  <a:pt x="1751436" y="1980000"/>
                </a:lnTo>
                <a:cubicBezTo>
                  <a:pt x="1877668" y="1980000"/>
                  <a:pt x="1980000" y="1877668"/>
                  <a:pt x="1980000" y="1751436"/>
                </a:cubicBezTo>
                <a:lnTo>
                  <a:pt x="1980000" y="408564"/>
                </a:lnTo>
                <a:cubicBezTo>
                  <a:pt x="1980000" y="282332"/>
                  <a:pt x="1877668" y="180000"/>
                  <a:pt x="1751436" y="180000"/>
                </a:cubicBezTo>
                <a:close/>
                <a:moveTo>
                  <a:pt x="360007" y="0"/>
                </a:moveTo>
                <a:lnTo>
                  <a:pt x="1799993" y="0"/>
                </a:lnTo>
                <a:cubicBezTo>
                  <a:pt x="1998819" y="0"/>
                  <a:pt x="2160000" y="161181"/>
                  <a:pt x="2160000" y="360007"/>
                </a:cubicBezTo>
                <a:lnTo>
                  <a:pt x="2160000" y="1799993"/>
                </a:lnTo>
                <a:cubicBezTo>
                  <a:pt x="2160000" y="1998819"/>
                  <a:pt x="1998819" y="2160000"/>
                  <a:pt x="1799993" y="2160000"/>
                </a:cubicBezTo>
                <a:lnTo>
                  <a:pt x="360007" y="2160000"/>
                </a:lnTo>
                <a:cubicBezTo>
                  <a:pt x="161181" y="2160000"/>
                  <a:pt x="0" y="1998819"/>
                  <a:pt x="0" y="1799993"/>
                </a:cubicBezTo>
                <a:lnTo>
                  <a:pt x="0" y="360007"/>
                </a:lnTo>
                <a:cubicBezTo>
                  <a:pt x="0" y="161181"/>
                  <a:pt x="161181" y="0"/>
                  <a:pt x="36000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2" name="!!QD2">
            <a:extLst>
              <a:ext uri="{FF2B5EF4-FFF2-40B4-BE49-F238E27FC236}">
                <a16:creationId xmlns:a16="http://schemas.microsoft.com/office/drawing/2014/main" id="{8B9ADDD9-16BA-3494-BB71-DCF6C3E9E830}"/>
              </a:ext>
            </a:extLst>
          </p:cNvPr>
          <p:cNvSpPr>
            <a:spLocks noChangeAspect="1"/>
          </p:cNvSpPr>
          <p:nvPr/>
        </p:nvSpPr>
        <p:spPr>
          <a:xfrm>
            <a:off x="9939619" y="1230283"/>
            <a:ext cx="412432" cy="412432"/>
          </a:xfrm>
          <a:custGeom>
            <a:avLst/>
            <a:gdLst>
              <a:gd name="connsiteX0" fmla="*/ 408564 w 2160000"/>
              <a:gd name="connsiteY0" fmla="*/ 180000 h 2160000"/>
              <a:gd name="connsiteX1" fmla="*/ 180000 w 2160000"/>
              <a:gd name="connsiteY1" fmla="*/ 408564 h 2160000"/>
              <a:gd name="connsiteX2" fmla="*/ 180000 w 2160000"/>
              <a:gd name="connsiteY2" fmla="*/ 1751436 h 2160000"/>
              <a:gd name="connsiteX3" fmla="*/ 408564 w 2160000"/>
              <a:gd name="connsiteY3" fmla="*/ 1980000 h 2160000"/>
              <a:gd name="connsiteX4" fmla="*/ 1751436 w 2160000"/>
              <a:gd name="connsiteY4" fmla="*/ 1980000 h 2160000"/>
              <a:gd name="connsiteX5" fmla="*/ 1980000 w 2160000"/>
              <a:gd name="connsiteY5" fmla="*/ 1751436 h 2160000"/>
              <a:gd name="connsiteX6" fmla="*/ 1980000 w 2160000"/>
              <a:gd name="connsiteY6" fmla="*/ 408564 h 2160000"/>
              <a:gd name="connsiteX7" fmla="*/ 1751436 w 2160000"/>
              <a:gd name="connsiteY7" fmla="*/ 180000 h 2160000"/>
              <a:gd name="connsiteX8" fmla="*/ 360007 w 2160000"/>
              <a:gd name="connsiteY8" fmla="*/ 0 h 2160000"/>
              <a:gd name="connsiteX9" fmla="*/ 1799993 w 2160000"/>
              <a:gd name="connsiteY9" fmla="*/ 0 h 2160000"/>
              <a:gd name="connsiteX10" fmla="*/ 2160000 w 2160000"/>
              <a:gd name="connsiteY10" fmla="*/ 360007 h 2160000"/>
              <a:gd name="connsiteX11" fmla="*/ 2160000 w 2160000"/>
              <a:gd name="connsiteY11" fmla="*/ 1799993 h 2160000"/>
              <a:gd name="connsiteX12" fmla="*/ 1799993 w 2160000"/>
              <a:gd name="connsiteY12" fmla="*/ 2160000 h 2160000"/>
              <a:gd name="connsiteX13" fmla="*/ 360007 w 2160000"/>
              <a:gd name="connsiteY13" fmla="*/ 2160000 h 2160000"/>
              <a:gd name="connsiteX14" fmla="*/ 0 w 2160000"/>
              <a:gd name="connsiteY14" fmla="*/ 1799993 h 2160000"/>
              <a:gd name="connsiteX15" fmla="*/ 0 w 2160000"/>
              <a:gd name="connsiteY15" fmla="*/ 360007 h 2160000"/>
              <a:gd name="connsiteX16" fmla="*/ 360007 w 2160000"/>
              <a:gd name="connsiteY16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000" h="2160000">
                <a:moveTo>
                  <a:pt x="408564" y="180000"/>
                </a:moveTo>
                <a:cubicBezTo>
                  <a:pt x="282332" y="180000"/>
                  <a:pt x="180000" y="282332"/>
                  <a:pt x="180000" y="408564"/>
                </a:cubicBezTo>
                <a:lnTo>
                  <a:pt x="180000" y="1751436"/>
                </a:lnTo>
                <a:cubicBezTo>
                  <a:pt x="180000" y="1877668"/>
                  <a:pt x="282332" y="1980000"/>
                  <a:pt x="408564" y="1980000"/>
                </a:cubicBezTo>
                <a:lnTo>
                  <a:pt x="1751436" y="1980000"/>
                </a:lnTo>
                <a:cubicBezTo>
                  <a:pt x="1877668" y="1980000"/>
                  <a:pt x="1980000" y="1877668"/>
                  <a:pt x="1980000" y="1751436"/>
                </a:cubicBezTo>
                <a:lnTo>
                  <a:pt x="1980000" y="408564"/>
                </a:lnTo>
                <a:cubicBezTo>
                  <a:pt x="1980000" y="282332"/>
                  <a:pt x="1877668" y="180000"/>
                  <a:pt x="1751436" y="180000"/>
                </a:cubicBezTo>
                <a:close/>
                <a:moveTo>
                  <a:pt x="360007" y="0"/>
                </a:moveTo>
                <a:lnTo>
                  <a:pt x="1799993" y="0"/>
                </a:lnTo>
                <a:cubicBezTo>
                  <a:pt x="1998819" y="0"/>
                  <a:pt x="2160000" y="161181"/>
                  <a:pt x="2160000" y="360007"/>
                </a:cubicBezTo>
                <a:lnTo>
                  <a:pt x="2160000" y="1799993"/>
                </a:lnTo>
                <a:cubicBezTo>
                  <a:pt x="2160000" y="1998819"/>
                  <a:pt x="1998819" y="2160000"/>
                  <a:pt x="1799993" y="2160000"/>
                </a:cubicBezTo>
                <a:lnTo>
                  <a:pt x="360007" y="2160000"/>
                </a:lnTo>
                <a:cubicBezTo>
                  <a:pt x="161181" y="2160000"/>
                  <a:pt x="0" y="1998819"/>
                  <a:pt x="0" y="1799993"/>
                </a:cubicBezTo>
                <a:lnTo>
                  <a:pt x="0" y="360007"/>
                </a:lnTo>
                <a:cubicBezTo>
                  <a:pt x="0" y="161181"/>
                  <a:pt x="161181" y="0"/>
                  <a:pt x="36000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3" name="!!QD4">
            <a:extLst>
              <a:ext uri="{FF2B5EF4-FFF2-40B4-BE49-F238E27FC236}">
                <a16:creationId xmlns:a16="http://schemas.microsoft.com/office/drawing/2014/main" id="{33E3C72C-7C0A-4820-FFE5-E9940AE01A46}"/>
              </a:ext>
            </a:extLst>
          </p:cNvPr>
          <p:cNvSpPr>
            <a:spLocks noChangeAspect="1"/>
          </p:cNvSpPr>
          <p:nvPr/>
        </p:nvSpPr>
        <p:spPr>
          <a:xfrm>
            <a:off x="10115355" y="1730170"/>
            <a:ext cx="252000" cy="252000"/>
          </a:xfrm>
          <a:custGeom>
            <a:avLst/>
            <a:gdLst>
              <a:gd name="connsiteX0" fmla="*/ 408564 w 2160000"/>
              <a:gd name="connsiteY0" fmla="*/ 180000 h 2160000"/>
              <a:gd name="connsiteX1" fmla="*/ 180000 w 2160000"/>
              <a:gd name="connsiteY1" fmla="*/ 408564 h 2160000"/>
              <a:gd name="connsiteX2" fmla="*/ 180000 w 2160000"/>
              <a:gd name="connsiteY2" fmla="*/ 1751436 h 2160000"/>
              <a:gd name="connsiteX3" fmla="*/ 408564 w 2160000"/>
              <a:gd name="connsiteY3" fmla="*/ 1980000 h 2160000"/>
              <a:gd name="connsiteX4" fmla="*/ 1751436 w 2160000"/>
              <a:gd name="connsiteY4" fmla="*/ 1980000 h 2160000"/>
              <a:gd name="connsiteX5" fmla="*/ 1980000 w 2160000"/>
              <a:gd name="connsiteY5" fmla="*/ 1751436 h 2160000"/>
              <a:gd name="connsiteX6" fmla="*/ 1980000 w 2160000"/>
              <a:gd name="connsiteY6" fmla="*/ 408564 h 2160000"/>
              <a:gd name="connsiteX7" fmla="*/ 1751436 w 2160000"/>
              <a:gd name="connsiteY7" fmla="*/ 180000 h 2160000"/>
              <a:gd name="connsiteX8" fmla="*/ 360007 w 2160000"/>
              <a:gd name="connsiteY8" fmla="*/ 0 h 2160000"/>
              <a:gd name="connsiteX9" fmla="*/ 1799993 w 2160000"/>
              <a:gd name="connsiteY9" fmla="*/ 0 h 2160000"/>
              <a:gd name="connsiteX10" fmla="*/ 2160000 w 2160000"/>
              <a:gd name="connsiteY10" fmla="*/ 360007 h 2160000"/>
              <a:gd name="connsiteX11" fmla="*/ 2160000 w 2160000"/>
              <a:gd name="connsiteY11" fmla="*/ 1799993 h 2160000"/>
              <a:gd name="connsiteX12" fmla="*/ 1799993 w 2160000"/>
              <a:gd name="connsiteY12" fmla="*/ 2160000 h 2160000"/>
              <a:gd name="connsiteX13" fmla="*/ 360007 w 2160000"/>
              <a:gd name="connsiteY13" fmla="*/ 2160000 h 2160000"/>
              <a:gd name="connsiteX14" fmla="*/ 0 w 2160000"/>
              <a:gd name="connsiteY14" fmla="*/ 1799993 h 2160000"/>
              <a:gd name="connsiteX15" fmla="*/ 0 w 2160000"/>
              <a:gd name="connsiteY15" fmla="*/ 360007 h 2160000"/>
              <a:gd name="connsiteX16" fmla="*/ 360007 w 2160000"/>
              <a:gd name="connsiteY16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000" h="2160000">
                <a:moveTo>
                  <a:pt x="408564" y="180000"/>
                </a:moveTo>
                <a:cubicBezTo>
                  <a:pt x="282332" y="180000"/>
                  <a:pt x="180000" y="282332"/>
                  <a:pt x="180000" y="408564"/>
                </a:cubicBezTo>
                <a:lnTo>
                  <a:pt x="180000" y="1751436"/>
                </a:lnTo>
                <a:cubicBezTo>
                  <a:pt x="180000" y="1877668"/>
                  <a:pt x="282332" y="1980000"/>
                  <a:pt x="408564" y="1980000"/>
                </a:cubicBezTo>
                <a:lnTo>
                  <a:pt x="1751436" y="1980000"/>
                </a:lnTo>
                <a:cubicBezTo>
                  <a:pt x="1877668" y="1980000"/>
                  <a:pt x="1980000" y="1877668"/>
                  <a:pt x="1980000" y="1751436"/>
                </a:cubicBezTo>
                <a:lnTo>
                  <a:pt x="1980000" y="408564"/>
                </a:lnTo>
                <a:cubicBezTo>
                  <a:pt x="1980000" y="282332"/>
                  <a:pt x="1877668" y="180000"/>
                  <a:pt x="1751436" y="180000"/>
                </a:cubicBezTo>
                <a:close/>
                <a:moveTo>
                  <a:pt x="360007" y="0"/>
                </a:moveTo>
                <a:lnTo>
                  <a:pt x="1799993" y="0"/>
                </a:lnTo>
                <a:cubicBezTo>
                  <a:pt x="1998819" y="0"/>
                  <a:pt x="2160000" y="161181"/>
                  <a:pt x="2160000" y="360007"/>
                </a:cubicBezTo>
                <a:lnTo>
                  <a:pt x="2160000" y="1799993"/>
                </a:lnTo>
                <a:cubicBezTo>
                  <a:pt x="2160000" y="1998819"/>
                  <a:pt x="1998819" y="2160000"/>
                  <a:pt x="1799993" y="2160000"/>
                </a:cubicBezTo>
                <a:lnTo>
                  <a:pt x="360007" y="2160000"/>
                </a:lnTo>
                <a:cubicBezTo>
                  <a:pt x="161181" y="2160000"/>
                  <a:pt x="0" y="1998819"/>
                  <a:pt x="0" y="1799993"/>
                </a:cubicBezTo>
                <a:lnTo>
                  <a:pt x="0" y="360007"/>
                </a:lnTo>
                <a:cubicBezTo>
                  <a:pt x="0" y="161181"/>
                  <a:pt x="161181" y="0"/>
                  <a:pt x="36000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5" name="h1">
            <a:extLst>
              <a:ext uri="{FF2B5EF4-FFF2-40B4-BE49-F238E27FC236}">
                <a16:creationId xmlns:a16="http://schemas.microsoft.com/office/drawing/2014/main" id="{3F939301-171C-C174-9A37-7CCE29BEC97E}"/>
              </a:ext>
            </a:extLst>
          </p:cNvPr>
          <p:cNvCxnSpPr>
            <a:cxnSpLocks/>
          </p:cNvCxnSpPr>
          <p:nvPr/>
        </p:nvCxnSpPr>
        <p:spPr>
          <a:xfrm flipH="1">
            <a:off x="1837477" y="3674991"/>
            <a:ext cx="8987839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h2">
            <a:extLst>
              <a:ext uri="{FF2B5EF4-FFF2-40B4-BE49-F238E27FC236}">
                <a16:creationId xmlns:a16="http://schemas.microsoft.com/office/drawing/2014/main" id="{69FCDA68-D937-22C6-E247-93B1132D2CA1}"/>
              </a:ext>
            </a:extLst>
          </p:cNvPr>
          <p:cNvCxnSpPr>
            <a:cxnSpLocks/>
          </p:cNvCxnSpPr>
          <p:nvPr/>
        </p:nvCxnSpPr>
        <p:spPr>
          <a:xfrm flipH="1">
            <a:off x="1907346" y="2815991"/>
            <a:ext cx="8706541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v1">
            <a:extLst>
              <a:ext uri="{FF2B5EF4-FFF2-40B4-BE49-F238E27FC236}">
                <a16:creationId xmlns:a16="http://schemas.microsoft.com/office/drawing/2014/main" id="{3F2F8DFB-4A74-B3A4-06DD-CD0E6D16CDE7}"/>
              </a:ext>
            </a:extLst>
          </p:cNvPr>
          <p:cNvCxnSpPr>
            <a:cxnSpLocks/>
          </p:cNvCxnSpPr>
          <p:nvPr/>
        </p:nvCxnSpPr>
        <p:spPr>
          <a:xfrm flipV="1">
            <a:off x="1989557" y="2713701"/>
            <a:ext cx="0" cy="1039946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v2">
            <a:extLst>
              <a:ext uri="{FF2B5EF4-FFF2-40B4-BE49-F238E27FC236}">
                <a16:creationId xmlns:a16="http://schemas.microsoft.com/office/drawing/2014/main" id="{050E3A6F-435C-8BBB-2945-2F1DB5A2E9AF}"/>
              </a:ext>
            </a:extLst>
          </p:cNvPr>
          <p:cNvCxnSpPr>
            <a:cxnSpLocks/>
          </p:cNvCxnSpPr>
          <p:nvPr/>
        </p:nvCxnSpPr>
        <p:spPr>
          <a:xfrm flipV="1">
            <a:off x="10223311" y="2625213"/>
            <a:ext cx="0" cy="1171387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lc">
            <a:extLst>
              <a:ext uri="{FF2B5EF4-FFF2-40B4-BE49-F238E27FC236}">
                <a16:creationId xmlns:a16="http://schemas.microsoft.com/office/drawing/2014/main" id="{409C8351-0C9B-4361-9992-1191098C8330}"/>
              </a:ext>
            </a:extLst>
          </p:cNvPr>
          <p:cNvCxnSpPr>
            <a:cxnSpLocks/>
          </p:cNvCxnSpPr>
          <p:nvPr/>
        </p:nvCxnSpPr>
        <p:spPr>
          <a:xfrm flipH="1">
            <a:off x="1642745" y="3247663"/>
            <a:ext cx="9106371" cy="0"/>
          </a:xfrm>
          <a:prstGeom prst="line">
            <a:avLst/>
          </a:prstGeom>
          <a:ln w="6350">
            <a:solidFill>
              <a:schemeClr val="bg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804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xit" presetSubtype="8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3" presetClass="entr" presetSubtype="28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3.95833E-6 2.96296E-6 L 0.1556 2.96296E-6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3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50000" fill="hold" grpId="1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4.58333E-6 1.11111E-6 L 0.0069 0.07592 " pathEditMode="relative" rAng="0" ptsTypes="AA">
                                      <p:cBhvr>
                                        <p:cTn id="30" dur="1000" spd="-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" y="379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50000" fill="hold" grpId="1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3.75E-6 -1.85185E-6 L -0.03802 0.00602 " pathEditMode="relative" rAng="0" ptsTypes="AA">
                                      <p:cBhvr>
                                        <p:cTn id="35" dur="1000" spd="-100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1" y="301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decel="50000" fill="hold" grpId="1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1.25E-6 -2.96296E-6 L -0.00781 -0.06111 " pathEditMode="relative" rAng="0" ptsTypes="AA">
                                      <p:cBhvr>
                                        <p:cTn id="40" dur="1000" spd="-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" y="-305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decel="50000" fill="hold" grpId="1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0.00013 0.00023 L 0.0388 -0.0206 " pathEditMode="relative" rAng="0" ptsTypes="AA">
                                      <p:cBhvr>
                                        <p:cTn id="45" dur="1000" spd="-100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" y="-1042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xit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xit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xit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2" presetClass="exit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2" presetClass="exit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6" grpId="0"/>
      <p:bldP spid="87" grpId="0"/>
      <p:bldP spid="87" grpId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hatsApp Video 2023-11-17 at 23.24.39.mp4">
            <a:hlinkClick r:id="" action="ppaction://media"/>
            <a:extLst>
              <a:ext uri="{FF2B5EF4-FFF2-40B4-BE49-F238E27FC236}">
                <a16:creationId xmlns:a16="http://schemas.microsoft.com/office/drawing/2014/main" id="{0A8F0BC2-EF88-C40D-E541-CD62EDEC68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7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Fundo">
            <a:extLst>
              <a:ext uri="{FF2B5EF4-FFF2-40B4-BE49-F238E27FC236}">
                <a16:creationId xmlns:a16="http://schemas.microsoft.com/office/drawing/2014/main" id="{F5BEF2C0-E35C-921A-FBB8-0E1D2B1438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5939"/>
            <a:ext cx="12191999" cy="6873939"/>
          </a:xfrm>
          <a:prstGeom prst="rect">
            <a:avLst/>
          </a:prstGeom>
        </p:spPr>
      </p:pic>
      <p:sp>
        <p:nvSpPr>
          <p:cNvPr id="6" name="Sol">
            <a:extLst>
              <a:ext uri="{FF2B5EF4-FFF2-40B4-BE49-F238E27FC236}">
                <a16:creationId xmlns:a16="http://schemas.microsoft.com/office/drawing/2014/main" id="{7B52C6EB-3EC7-DAC5-2489-F955435B8AFF}"/>
              </a:ext>
            </a:extLst>
          </p:cNvPr>
          <p:cNvSpPr/>
          <p:nvPr/>
        </p:nvSpPr>
        <p:spPr>
          <a:xfrm>
            <a:off x="-695324" y="219076"/>
            <a:ext cx="6791324" cy="6791324"/>
          </a:xfrm>
          <a:prstGeom prst="ellipse">
            <a:avLst/>
          </a:prstGeom>
          <a:gradFill flip="none" rotWithShape="1">
            <a:gsLst>
              <a:gs pos="13000">
                <a:srgbClr val="E4ECEC"/>
              </a:gs>
              <a:gs pos="38000">
                <a:srgbClr val="EBEEE9">
                  <a:alpha val="40000"/>
                </a:srgbClr>
              </a:gs>
              <a:gs pos="50000">
                <a:srgbClr val="D3D5C6">
                  <a:alpha val="22000"/>
                </a:srgbClr>
              </a:gs>
              <a:gs pos="71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B458C2B-E355-3562-B0F3-F4327902D006}"/>
              </a:ext>
            </a:extLst>
          </p:cNvPr>
          <p:cNvSpPr txBox="1"/>
          <p:nvPr/>
        </p:nvSpPr>
        <p:spPr>
          <a:xfrm>
            <a:off x="4624365" y="1140663"/>
            <a:ext cx="5354351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pt-BR" sz="6000" b="1" dirty="0">
                <a:solidFill>
                  <a:schemeClr val="bg1"/>
                </a:solidFill>
                <a:effectLst>
                  <a:outerShdw blurRad="381000" dist="127000" dir="2700000" algn="tl" rotWithShape="0">
                    <a:schemeClr val="accent2">
                      <a:alpha val="80000"/>
                    </a:schemeClr>
                  </a:outerShdw>
                </a:effectLst>
                <a:latin typeface="+mj-lt"/>
              </a:rPr>
              <a:t>O IMPOSSÍVEL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73E4156-155E-482E-927F-F1476CA97540}"/>
              </a:ext>
            </a:extLst>
          </p:cNvPr>
          <p:cNvSpPr txBox="1"/>
          <p:nvPr/>
        </p:nvSpPr>
        <p:spPr>
          <a:xfrm>
            <a:off x="5888037" y="2222875"/>
            <a:ext cx="38747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Poppins ExtraLight" pitchFamily="2" charset="77"/>
                <a:cs typeface="Poppins ExtraLight" pitchFamily="2" charset="77"/>
              </a:rPr>
              <a:t>é só uma questão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8B601BA1-DE00-90F5-AD8E-6178AA700334}"/>
              </a:ext>
            </a:extLst>
          </p:cNvPr>
          <p:cNvGrpSpPr/>
          <p:nvPr/>
        </p:nvGrpSpPr>
        <p:grpSpPr>
          <a:xfrm>
            <a:off x="6017428" y="2689834"/>
            <a:ext cx="5950321" cy="1569660"/>
            <a:chOff x="6080928" y="2677508"/>
            <a:chExt cx="5950321" cy="1569660"/>
          </a:xfrm>
        </p:grpSpPr>
        <p:sp>
          <p:nvSpPr>
            <p:cNvPr id="14" name="Retângulo Arredondado em um Canto Diagonal 13">
              <a:extLst>
                <a:ext uri="{FF2B5EF4-FFF2-40B4-BE49-F238E27FC236}">
                  <a16:creationId xmlns:a16="http://schemas.microsoft.com/office/drawing/2014/main" id="{5905BCE0-19F4-8256-5007-42ECDC12D1B6}"/>
                </a:ext>
              </a:extLst>
            </p:cNvPr>
            <p:cNvSpPr/>
            <p:nvPr/>
          </p:nvSpPr>
          <p:spPr>
            <a:xfrm rot="16200000">
              <a:off x="5860949" y="3254206"/>
              <a:ext cx="856221" cy="416264"/>
            </a:xfrm>
            <a:prstGeom prst="round2DiagRect">
              <a:avLst>
                <a:gd name="adj1" fmla="val 43198"/>
                <a:gd name="adj2" fmla="val 0"/>
              </a:avLst>
            </a:prstGeom>
            <a:noFill/>
            <a:ln>
              <a:solidFill>
                <a:schemeClr val="bg1"/>
              </a:solidFill>
            </a:ln>
            <a:effectLst>
              <a:outerShdw blurRad="254000" dist="50800" dir="5400000" algn="ctr" rotWithShape="0">
                <a:schemeClr val="accent2">
                  <a:alpha val="87958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dirty="0">
                  <a:solidFill>
                    <a:srgbClr val="FFFFFF"/>
                  </a:solidFill>
                  <a:latin typeface="Poppins" pitchFamily="2" charset="77"/>
                  <a:ea typeface="Roboto" panose="02000000000000000000" pitchFamily="2" charset="0"/>
                  <a:cs typeface="Poppins" pitchFamily="2" charset="77"/>
                </a:rPr>
                <a:t>DE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ECAAA375-9F9D-70D8-9971-E155528FCB52}"/>
                </a:ext>
              </a:extLst>
            </p:cNvPr>
            <p:cNvSpPr txBox="1"/>
            <p:nvPr/>
          </p:nvSpPr>
          <p:spPr>
            <a:xfrm>
              <a:off x="6404388" y="2677508"/>
              <a:ext cx="5626861" cy="156966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r"/>
              <a:r>
                <a:rPr lang="pt-BR" sz="9600" b="1" dirty="0">
                  <a:gradFill>
                    <a:gsLst>
                      <a:gs pos="54000">
                        <a:srgbClr val="FFFFFF"/>
                      </a:gs>
                      <a:gs pos="92000">
                        <a:srgbClr val="8E4B2C"/>
                      </a:gs>
                    </a:gsLst>
                    <a:lin ang="5400000" scaled="1"/>
                  </a:gradFill>
                  <a:effectLst>
                    <a:outerShdw blurRad="508000" dist="127000" dir="2700000" algn="tl" rotWithShape="0">
                      <a:schemeClr val="accent2">
                        <a:alpha val="84000"/>
                      </a:schemeClr>
                    </a:outerShdw>
                  </a:effectLst>
                  <a:latin typeface="+mj-lt"/>
                </a:rPr>
                <a:t>OPINIÃO!</a:t>
              </a:r>
            </a:p>
          </p:txBody>
        </p:sp>
      </p:grpSp>
      <p:pic>
        <p:nvPicPr>
          <p:cNvPr id="2" name="Deserto">
            <a:extLst>
              <a:ext uri="{FF2B5EF4-FFF2-40B4-BE49-F238E27FC236}">
                <a16:creationId xmlns:a16="http://schemas.microsoft.com/office/drawing/2014/main" id="{E4041BDB-C679-5990-ED20-46EDB2BEDE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4738"/>
            <a:ext cx="12192000" cy="3243262"/>
          </a:xfrm>
          <a:prstGeom prst="rect">
            <a:avLst/>
          </a:prstGeom>
        </p:spPr>
      </p:pic>
      <p:pic>
        <p:nvPicPr>
          <p:cNvPr id="3" name="Avatar">
            <a:extLst>
              <a:ext uri="{FF2B5EF4-FFF2-40B4-BE49-F238E27FC236}">
                <a16:creationId xmlns:a16="http://schemas.microsoft.com/office/drawing/2014/main" id="{8D424637-678C-DA8A-1B69-5C7CE78434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7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1685"/>
            <a:ext cx="6243638" cy="6902515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284344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7037E-7 L -0.25599 0.3088 " pathEditMode="relative" rAng="0" ptsTypes="AA">
                                      <p:cBhvr>
                                        <p:cTn id="9" dur="2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99" y="1544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875E-6 2.22222E-6 L 0.25 2.22222E-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OGO AVANÇA AMC LOGO ANIMADO 01_1.mp4">
            <a:hlinkClick r:id="" action="ppaction://media"/>
            <a:extLst>
              <a:ext uri="{FF2B5EF4-FFF2-40B4-BE49-F238E27FC236}">
                <a16:creationId xmlns:a16="http://schemas.microsoft.com/office/drawing/2014/main" id="{00176D23-BA04-07B6-6D92-D70292848B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8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72A189514BBDB4595655A004034E5C4" ma:contentTypeVersion="15" ma:contentTypeDescription="Crie um novo documento." ma:contentTypeScope="" ma:versionID="a38822bf3943b1150cf479332f51b7ab">
  <xsd:schema xmlns:xsd="http://www.w3.org/2001/XMLSchema" xmlns:xs="http://www.w3.org/2001/XMLSchema" xmlns:p="http://schemas.microsoft.com/office/2006/metadata/properties" xmlns:ns2="426f1649-3b29-4e66-9f61-c7959d777f10" xmlns:ns3="4c625547-d3e8-4d4f-ba75-2cf210febfa6" targetNamespace="http://schemas.microsoft.com/office/2006/metadata/properties" ma:root="true" ma:fieldsID="bbe607ed8e532125ab949cd6c922429e" ns2:_="" ns3:_="">
    <xsd:import namespace="426f1649-3b29-4e66-9f61-c7959d777f10"/>
    <xsd:import namespace="4c625547-d3e8-4d4f-ba75-2cf210feb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Pesso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f1649-3b29-4e66-9f61-c7959d777f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Marcações de imagem" ma:readOnly="false" ma:fieldId="{5cf76f15-5ced-4ddc-b409-7134ff3c332f}" ma:taxonomyMulti="true" ma:sspId="8e8593b7-542e-4346-9e98-482410f851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essoa" ma:index="21" nillable="true" ma:displayName="Pessoa" ma:format="Dropdown" ma:list="UserInfo" ma:SharePointGroup="0" ma:internalName="Pessoa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25547-d3e8-4d4f-ba75-2cf210febfa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6fd3deb-12a8-405a-be68-626ad6e6d9c7}" ma:internalName="TaxCatchAll" ma:showField="CatchAllData" ma:web="4c625547-d3e8-4d4f-ba75-2cf210febf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6f1649-3b29-4e66-9f61-c7959d777f10">
      <Terms xmlns="http://schemas.microsoft.com/office/infopath/2007/PartnerControls"/>
    </lcf76f155ced4ddcb4097134ff3c332f>
    <Pessoa xmlns="426f1649-3b29-4e66-9f61-c7959d777f10">
      <UserInfo>
        <DisplayName/>
        <AccountId xsi:nil="true"/>
        <AccountType/>
      </UserInfo>
    </Pessoa>
    <TaxCatchAll xmlns="4c625547-d3e8-4d4f-ba75-2cf210febfa6" xsi:nil="true"/>
  </documentManagement>
</p:properties>
</file>

<file path=customXml/itemProps1.xml><?xml version="1.0" encoding="utf-8"?>
<ds:datastoreItem xmlns:ds="http://schemas.openxmlformats.org/officeDocument/2006/customXml" ds:itemID="{6BDDD122-561D-49B9-B5CA-E60088F05CE2}"/>
</file>

<file path=customXml/itemProps2.xml><?xml version="1.0" encoding="utf-8"?>
<ds:datastoreItem xmlns:ds="http://schemas.openxmlformats.org/officeDocument/2006/customXml" ds:itemID="{B2560E57-74C9-4920-B5C5-3B7938FA45F7}"/>
</file>

<file path=customXml/itemProps3.xml><?xml version="1.0" encoding="utf-8"?>
<ds:datastoreItem xmlns:ds="http://schemas.openxmlformats.org/officeDocument/2006/customXml" ds:itemID="{A0959F03-F9BE-4420-BD53-0759D5DB5686}"/>
</file>

<file path=docProps/app.xml><?xml version="1.0" encoding="utf-8"?>
<Properties xmlns="http://schemas.openxmlformats.org/officeDocument/2006/extended-properties" xmlns:vt="http://schemas.openxmlformats.org/officeDocument/2006/docPropsVTypes">
  <TotalTime>2622</TotalTime>
  <Words>16</Words>
  <Application>Microsoft Macintosh PowerPoint</Application>
  <PresentationFormat>Widescreen</PresentationFormat>
  <Paragraphs>8</Paragraphs>
  <Slides>4</Slides>
  <Notes>1</Notes>
  <HiddenSlides>0</HiddenSlides>
  <MMClips>2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Poppins</vt:lpstr>
      <vt:lpstr>Poppins ExtraLight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USEB - AMC - Runi Laurett</dc:creator>
  <cp:lastModifiedBy>UNeB - ACe - Daniel Grubert</cp:lastModifiedBy>
  <cp:revision>18</cp:revision>
  <dcterms:created xsi:type="dcterms:W3CDTF">2023-01-31T15:54:53Z</dcterms:created>
  <dcterms:modified xsi:type="dcterms:W3CDTF">2025-05-26T17:06:04Z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0x010100D72A189514BBDB4595655A004034E5C4</vt:lpwstr>
  </property>
</Properties>
</file>